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09" r:id="rId5"/>
  </p:sldIdLst>
  <p:sldSz cx="13681075" cy="7705725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C00000"/>
    <a:srgbClr val="8E2416"/>
    <a:srgbClr val="F5F1EA"/>
    <a:srgbClr val="FFFFFF"/>
    <a:srgbClr val="D8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74" autoAdjust="0"/>
  </p:normalViewPr>
  <p:slideViewPr>
    <p:cSldViewPr>
      <p:cViewPr varScale="1">
        <p:scale>
          <a:sx n="98" d="100"/>
          <a:sy n="98" d="100"/>
        </p:scale>
        <p:origin x="1248" y="72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16467"/>
            <a:ext cx="5438775" cy="44672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1644812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Имущественная поддержка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предоставления имущественной поддержки 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Индивидуальному предпринимателю Малецкой Анне Владимировне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825" y="3256767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Субъекту предоставлена имущественная поддержка, договор аренды заключен 30.04.2021 года без проведения публичных процедур.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передано для целевого использования Арендатором в качестве общественной бани, для оказания населению помывочных услуг. </a:t>
            </a: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здания: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Ленинградская область, Волховский район, Бережковское сельское поселение, д. Бережки, ул. Придорожная, д. 13. 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203,6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trike="sngStrike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94630B-1141-FE28-A2D1-601C9AED6D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97" y="3192200"/>
            <a:ext cx="3312368" cy="21563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8D2D06-C9E4-C74D-9CC9-E3285777F9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17" y="5232621"/>
            <a:ext cx="2248828" cy="228773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E70D0B-CC3B-53AA-BF64-312A8A42B3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617" y="5875544"/>
            <a:ext cx="3075271" cy="164481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3CE9DC7-6C0E-508F-C686-0795C9722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60" y="5859272"/>
            <a:ext cx="2592065" cy="164481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7D0DD69-B558-9A12-4DDA-90D889B34A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598" y="3158674"/>
            <a:ext cx="1969309" cy="266516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246EF1-7503-0610-420A-54E3DB884FD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584" y="3158674"/>
            <a:ext cx="3222738" cy="227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15300</TotalTime>
  <Words>118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Lucida Grande</vt:lpstr>
      <vt:lpstr>Times New Roman</vt:lpstr>
      <vt:lpstr>Office Theme</vt:lpstr>
      <vt:lpstr>1_Тема Office</vt:lpstr>
      <vt:lpstr>2_Тема Office</vt:lpstr>
      <vt:lpstr>3_Тема Office</vt:lpstr>
      <vt:lpstr>Имущественная поддержка  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  Пример предоставления имущественной поддержки  Индивидуальному предпринимателю Малецкой Анне Владимировне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879</cp:revision>
  <cp:lastPrinted>2022-07-08T07:08:52Z</cp:lastPrinted>
  <dcterms:modified xsi:type="dcterms:W3CDTF">2024-01-15T07:33:59Z</dcterms:modified>
</cp:coreProperties>
</file>