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handoutMasterIdLst>
    <p:handoutMasterId r:id="rId12"/>
  </p:handoutMasterIdLst>
  <p:sldIdLst>
    <p:sldId id="265" r:id="rId2"/>
    <p:sldId id="271" r:id="rId3"/>
    <p:sldId id="273" r:id="rId4"/>
    <p:sldId id="278" r:id="rId5"/>
    <p:sldId id="279" r:id="rId6"/>
    <p:sldId id="281" r:id="rId7"/>
    <p:sldId id="282" r:id="rId8"/>
    <p:sldId id="283" r:id="rId9"/>
    <p:sldId id="284" r:id="rId10"/>
    <p:sldId id="267" r:id="rId11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5050"/>
    <a:srgbClr val="E04E39"/>
    <a:srgbClr val="265A9A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386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0EF02D-AF93-40A6-99E9-A10275AA9FD0}" type="datetimeFigureOut">
              <a:rPr lang="ru-RU" smtClean="0"/>
              <a:t>05.03.2020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F9895-D1B7-4135-B4D9-29E6B60C55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0231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37112-51EA-4052-A7BD-C0C00EDF71E9}" type="datetimeFigureOut">
              <a:rPr lang="ru-RU" smtClean="0"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1048-6AB1-444D-A5CD-F7D98500EC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816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37112-51EA-4052-A7BD-C0C00EDF71E9}" type="datetimeFigureOut">
              <a:rPr lang="ru-RU" smtClean="0"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1048-6AB1-444D-A5CD-F7D98500EC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320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37112-51EA-4052-A7BD-C0C00EDF71E9}" type="datetimeFigureOut">
              <a:rPr lang="ru-RU" smtClean="0"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1048-6AB1-444D-A5CD-F7D98500EC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53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37112-51EA-4052-A7BD-C0C00EDF71E9}" type="datetimeFigureOut">
              <a:rPr lang="ru-RU" smtClean="0"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1048-6AB1-444D-A5CD-F7D98500EC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944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37112-51EA-4052-A7BD-C0C00EDF71E9}" type="datetimeFigureOut">
              <a:rPr lang="ru-RU" smtClean="0"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1048-6AB1-444D-A5CD-F7D98500EC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424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37112-51EA-4052-A7BD-C0C00EDF71E9}" type="datetimeFigureOut">
              <a:rPr lang="ru-RU" smtClean="0"/>
              <a:t>05.03.2020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1048-6AB1-444D-A5CD-F7D98500EC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930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37112-51EA-4052-A7BD-C0C00EDF71E9}" type="datetimeFigureOut">
              <a:rPr lang="ru-RU" smtClean="0"/>
              <a:t>05.03.2020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1048-6AB1-444D-A5CD-F7D98500EC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321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37112-51EA-4052-A7BD-C0C00EDF71E9}" type="datetimeFigureOut">
              <a:rPr lang="ru-RU" smtClean="0"/>
              <a:t>05.03.2020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1048-6AB1-444D-A5CD-F7D98500EC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903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37112-51EA-4052-A7BD-C0C00EDF71E9}" type="datetimeFigureOut">
              <a:rPr lang="ru-RU" smtClean="0"/>
              <a:t>05.03.2020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1048-6AB1-444D-A5CD-F7D98500EC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1372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37112-51EA-4052-A7BD-C0C00EDF71E9}" type="datetimeFigureOut">
              <a:rPr lang="ru-RU" smtClean="0"/>
              <a:t>05.03.2020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1048-6AB1-444D-A5CD-F7D98500EC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2651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37112-51EA-4052-A7BD-C0C00EDF71E9}" type="datetimeFigureOut">
              <a:rPr lang="ru-RU" smtClean="0"/>
              <a:t>05.03.2020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E1048-6AB1-444D-A5CD-F7D98500EC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789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37112-51EA-4052-A7BD-C0C00EDF71E9}" type="datetimeFigureOut">
              <a:rPr lang="ru-RU" smtClean="0"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E1048-6AB1-444D-A5CD-F7D98500EC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840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772816"/>
            <a:ext cx="8352928" cy="4651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Чтобы использовать новый специальный налоговый режим,     нужно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пройти регистрацию и получить подтверждение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          Без регистрации применение налогового режима и формирование чеков невозможно.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Способы регистрации:</a:t>
            </a:r>
          </a:p>
          <a:p>
            <a:pPr marL="712788" indent="-357188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мобильное приложение «Мой налог»</a:t>
            </a:r>
          </a:p>
          <a:p>
            <a:pPr marL="712788" indent="-357188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кабинет налогоплательщика НПД</a:t>
            </a:r>
          </a:p>
          <a:p>
            <a:pPr marL="712788" indent="-357188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уполномоченные банки</a:t>
            </a:r>
          </a:p>
          <a:p>
            <a:pPr marL="712788" indent="-357188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портал «Госуслуги»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1394CFEF-AD65-48E6-8356-E20B32370ADB}"/>
              </a:ext>
            </a:extLst>
          </p:cNvPr>
          <p:cNvSpPr txBox="1"/>
          <p:nvPr/>
        </p:nvSpPr>
        <p:spPr>
          <a:xfrm>
            <a:off x="0" y="332656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cap="all" dirty="0">
                <a:solidFill>
                  <a:srgbClr val="FF5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КАК СТАТЬ НАЛОГОПЛАТЕЛЬЩИКОМ</a:t>
            </a:r>
          </a:p>
          <a:p>
            <a:pPr algn="ctr"/>
            <a:r>
              <a:rPr lang="ru-RU" sz="3600" b="1" cap="all" dirty="0">
                <a:solidFill>
                  <a:srgbClr val="FF5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НАЛОГА НА ПРОФЕССИОНАЛЬНЫЙ ДОХОД</a:t>
            </a:r>
          </a:p>
        </p:txBody>
      </p:sp>
    </p:spTree>
    <p:extLst>
      <p:ext uri="{BB962C8B-B14F-4D97-AF65-F5344CB8AC3E}">
        <p14:creationId xmlns:p14="http://schemas.microsoft.com/office/powerpoint/2010/main" val="3473752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628800"/>
            <a:ext cx="8784976" cy="2480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cap="all" dirty="0">
                <a:solidFill>
                  <a:srgbClr val="FF5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Подробности на сайте</a:t>
            </a:r>
          </a:p>
          <a:p>
            <a:pPr algn="ctr">
              <a:lnSpc>
                <a:spcPct val="150000"/>
              </a:lnSpc>
            </a:pPr>
            <a:r>
              <a:rPr lang="en-US" sz="8800" b="1" dirty="0">
                <a:solidFill>
                  <a:srgbClr val="0000FF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npd.nalog.ru</a:t>
            </a:r>
            <a:endParaRPr lang="ru-RU" sz="8800" b="1" dirty="0">
              <a:solidFill>
                <a:srgbClr val="0000FF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3189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C208E18-558E-40D2-AEC9-9CE9EC3CB4A2}"/>
              </a:ext>
            </a:extLst>
          </p:cNvPr>
          <p:cNvSpPr txBox="1"/>
          <p:nvPr/>
        </p:nvSpPr>
        <p:spPr>
          <a:xfrm>
            <a:off x="611560" y="1829081"/>
            <a:ext cx="79289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/>
              <a:t>Переходим по ссылке </a:t>
            </a:r>
            <a:r>
              <a:rPr lang="en-US" sz="2000" u="sng" dirty="0">
                <a:solidFill>
                  <a:srgbClr val="0000FF"/>
                </a:solidFill>
              </a:rPr>
              <a:t>npd.nalog.ru/app</a:t>
            </a:r>
            <a:r>
              <a:rPr lang="ru-RU" sz="2000" dirty="0">
                <a:solidFill>
                  <a:srgbClr val="0000FF"/>
                </a:solidFill>
              </a:rPr>
              <a:t> </a:t>
            </a:r>
            <a:r>
              <a:rPr lang="ru-RU" sz="2000" dirty="0"/>
              <a:t>и скачиваем приложение  «Мой налог» через </a:t>
            </a:r>
            <a:r>
              <a:rPr lang="en-US" sz="2000" dirty="0"/>
              <a:t>App Store </a:t>
            </a:r>
            <a:r>
              <a:rPr lang="ru-RU" sz="2000" dirty="0"/>
              <a:t>или </a:t>
            </a:r>
            <a:r>
              <a:rPr lang="en-US" sz="2000" dirty="0"/>
              <a:t>Google Play</a:t>
            </a:r>
            <a:endParaRPr lang="ru-RU" sz="2000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3FC09AE-BAD0-43EC-8732-BE10BCA7DD37}"/>
              </a:ext>
            </a:extLst>
          </p:cNvPr>
          <p:cNvSpPr txBox="1"/>
          <p:nvPr/>
        </p:nvSpPr>
        <p:spPr>
          <a:xfrm>
            <a:off x="0" y="332656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cap="all" dirty="0">
                <a:solidFill>
                  <a:srgbClr val="FF5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РЕГИСТРАЦИЯ ЧЕРЕЗ</a:t>
            </a:r>
          </a:p>
          <a:p>
            <a:pPr algn="ctr"/>
            <a:r>
              <a:rPr lang="ru-RU" sz="3600" b="1" cap="all" dirty="0">
                <a:solidFill>
                  <a:srgbClr val="FF5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МОБИЛЬНОЕ ПРИЛОЖЕНИЕ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C66D4ADD-0236-4DB8-861B-5A51963969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633" y="2990462"/>
            <a:ext cx="7708733" cy="29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2526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3FC09AE-BAD0-43EC-8732-BE10BCA7DD37}"/>
              </a:ext>
            </a:extLst>
          </p:cNvPr>
          <p:cNvSpPr txBox="1"/>
          <p:nvPr/>
        </p:nvSpPr>
        <p:spPr>
          <a:xfrm>
            <a:off x="0" y="332656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cap="all" dirty="0">
                <a:solidFill>
                  <a:srgbClr val="FF5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Регистрация ПО ПАСПОРТУ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C208E18-558E-40D2-AEC9-9CE9EC3CB4A2}"/>
              </a:ext>
            </a:extLst>
          </p:cNvPr>
          <p:cNvSpPr txBox="1"/>
          <p:nvPr/>
        </p:nvSpPr>
        <p:spPr>
          <a:xfrm>
            <a:off x="395535" y="1128784"/>
            <a:ext cx="4032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/>
              <a:t>ШАГ 1: </a:t>
            </a:r>
            <a:r>
              <a:rPr lang="ru-RU" sz="2000" dirty="0"/>
              <a:t>открываем приложение «Мой налог» и нажимаем «Далее»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15E0362C-368E-4CD7-AD3A-F210D87B2D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58" y="2276896"/>
            <a:ext cx="2430000" cy="4320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8742979-A74E-491A-9AE3-63BB18215923}"/>
              </a:ext>
            </a:extLst>
          </p:cNvPr>
          <p:cNvSpPr txBox="1"/>
          <p:nvPr/>
        </p:nvSpPr>
        <p:spPr>
          <a:xfrm>
            <a:off x="4716017" y="1128784"/>
            <a:ext cx="4032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/>
              <a:t>ШАГ 2:</a:t>
            </a:r>
            <a:r>
              <a:rPr lang="ru-RU" sz="2000" dirty="0"/>
              <a:t> ставим галочки в пустых кружках и нажимаем «Согласен»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9DA6B466-8C8A-4C9B-9A2D-D0DC9ABB84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242" y="2276896"/>
            <a:ext cx="2430000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09765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3FC09AE-BAD0-43EC-8732-BE10BCA7DD37}"/>
              </a:ext>
            </a:extLst>
          </p:cNvPr>
          <p:cNvSpPr txBox="1"/>
          <p:nvPr/>
        </p:nvSpPr>
        <p:spPr>
          <a:xfrm>
            <a:off x="0" y="332656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cap="all" dirty="0">
                <a:solidFill>
                  <a:srgbClr val="FF5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Регистрация ПО ПАСПОРТУ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C208E18-558E-40D2-AEC9-9CE9EC3CB4A2}"/>
              </a:ext>
            </a:extLst>
          </p:cNvPr>
          <p:cNvSpPr txBox="1"/>
          <p:nvPr/>
        </p:nvSpPr>
        <p:spPr>
          <a:xfrm>
            <a:off x="395535" y="1128784"/>
            <a:ext cx="4032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/>
              <a:t>ШАГ 3: </a:t>
            </a:r>
            <a:r>
              <a:rPr lang="ru-RU" sz="2000" dirty="0"/>
              <a:t>выбираем «Регистрация по паспорту РФ»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8742979-A74E-491A-9AE3-63BB18215923}"/>
              </a:ext>
            </a:extLst>
          </p:cNvPr>
          <p:cNvSpPr txBox="1"/>
          <p:nvPr/>
        </p:nvSpPr>
        <p:spPr>
          <a:xfrm>
            <a:off x="4644010" y="1128784"/>
            <a:ext cx="41764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/>
              <a:t>ШАГ 4:</a:t>
            </a:r>
            <a:r>
              <a:rPr lang="ru-RU" sz="2000" dirty="0"/>
              <a:t> вводим номер телефона и нажимаем «Отправить код по </a:t>
            </a:r>
            <a:r>
              <a:rPr lang="en-US" sz="2000" dirty="0"/>
              <a:t>SMS</a:t>
            </a:r>
            <a:r>
              <a:rPr lang="ru-RU" sz="2000" dirty="0"/>
              <a:t>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CEFE4F11-E867-4DD5-8097-4EBDE57617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59" y="2258592"/>
            <a:ext cx="2430000" cy="4320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4FDA4F3-F0AF-4805-8380-515EB08F94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243" y="2258592"/>
            <a:ext cx="2430000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803610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3FC09AE-BAD0-43EC-8732-BE10BCA7DD37}"/>
              </a:ext>
            </a:extLst>
          </p:cNvPr>
          <p:cNvSpPr txBox="1"/>
          <p:nvPr/>
        </p:nvSpPr>
        <p:spPr>
          <a:xfrm>
            <a:off x="0" y="332656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cap="all" dirty="0">
                <a:solidFill>
                  <a:srgbClr val="FF5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Регистрация ПО ПАСПОРТУ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C208E18-558E-40D2-AEC9-9CE9EC3CB4A2}"/>
              </a:ext>
            </a:extLst>
          </p:cNvPr>
          <p:cNvSpPr txBox="1"/>
          <p:nvPr/>
        </p:nvSpPr>
        <p:spPr>
          <a:xfrm>
            <a:off x="395535" y="1128784"/>
            <a:ext cx="4032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/>
              <a:t>ШАГ 5: </a:t>
            </a:r>
            <a:r>
              <a:rPr lang="ru-RU" sz="2000" dirty="0"/>
              <a:t>вводим полученный код и нажимаем «Далее»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8742979-A74E-491A-9AE3-63BB18215923}"/>
              </a:ext>
            </a:extLst>
          </p:cNvPr>
          <p:cNvSpPr txBox="1"/>
          <p:nvPr/>
        </p:nvSpPr>
        <p:spPr>
          <a:xfrm>
            <a:off x="4644010" y="1128784"/>
            <a:ext cx="417646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/>
              <a:t>ШАГ 6:</a:t>
            </a:r>
            <a:r>
              <a:rPr lang="ru-RU" sz="2000" dirty="0"/>
              <a:t>   выбираем   регион   и нажимаем «Далее»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82F60FC-0B91-4FB8-BD88-C322431D9A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59" y="2258592"/>
            <a:ext cx="2430000" cy="43200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7D7D6AC6-D151-4372-BC42-54EDB4851C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241" y="2258592"/>
            <a:ext cx="2430000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218724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3FC09AE-BAD0-43EC-8732-BE10BCA7DD37}"/>
              </a:ext>
            </a:extLst>
          </p:cNvPr>
          <p:cNvSpPr txBox="1"/>
          <p:nvPr/>
        </p:nvSpPr>
        <p:spPr>
          <a:xfrm>
            <a:off x="0" y="332656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cap="all" dirty="0">
                <a:solidFill>
                  <a:srgbClr val="FF5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Регистрация ПО ПАСПОРТУ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C208E18-558E-40D2-AEC9-9CE9EC3CB4A2}"/>
              </a:ext>
            </a:extLst>
          </p:cNvPr>
          <p:cNvSpPr txBox="1"/>
          <p:nvPr/>
        </p:nvSpPr>
        <p:spPr>
          <a:xfrm>
            <a:off x="395534" y="1128784"/>
            <a:ext cx="40575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/>
              <a:t>ШАГ 7: </a:t>
            </a:r>
            <a:r>
              <a:rPr lang="ru-RU" sz="2000" dirty="0"/>
              <a:t>открываем паспорт и нажимаем «Далее»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8742979-A74E-491A-9AE3-63BB18215923}"/>
              </a:ext>
            </a:extLst>
          </p:cNvPr>
          <p:cNvSpPr txBox="1"/>
          <p:nvPr/>
        </p:nvSpPr>
        <p:spPr>
          <a:xfrm>
            <a:off x="4788023" y="1128784"/>
            <a:ext cx="39409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/>
              <a:t>ШАГ 8:</a:t>
            </a:r>
            <a:r>
              <a:rPr lang="ru-RU" sz="2000" dirty="0"/>
              <a:t> помещаем паспорт в контур и нажимаем «Распознать»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730A4C3-AA50-4D7A-A31B-56140EC04E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59" y="2258592"/>
            <a:ext cx="2430000" cy="4320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E320B8CF-3C2C-4FA9-98A0-89A91310CA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241" y="2259728"/>
            <a:ext cx="2430000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34174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3FC09AE-BAD0-43EC-8732-BE10BCA7DD37}"/>
              </a:ext>
            </a:extLst>
          </p:cNvPr>
          <p:cNvSpPr txBox="1"/>
          <p:nvPr/>
        </p:nvSpPr>
        <p:spPr>
          <a:xfrm>
            <a:off x="0" y="332656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cap="all" dirty="0">
                <a:solidFill>
                  <a:srgbClr val="FF5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Регистрация ПО ПАСПОРТУ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C208E18-558E-40D2-AEC9-9CE9EC3CB4A2}"/>
              </a:ext>
            </a:extLst>
          </p:cNvPr>
          <p:cNvSpPr txBox="1"/>
          <p:nvPr/>
        </p:nvSpPr>
        <p:spPr>
          <a:xfrm>
            <a:off x="395534" y="1128784"/>
            <a:ext cx="42484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/>
              <a:t>ШАГ 9: </a:t>
            </a:r>
            <a:r>
              <a:rPr lang="ru-RU" sz="2000" dirty="0"/>
              <a:t>проверяем паспортные данные  и нажимаем «Подтвердить»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8742979-A74E-491A-9AE3-63BB18215923}"/>
              </a:ext>
            </a:extLst>
          </p:cNvPr>
          <p:cNvSpPr txBox="1"/>
          <p:nvPr/>
        </p:nvSpPr>
        <p:spPr>
          <a:xfrm>
            <a:off x="4788023" y="1128784"/>
            <a:ext cx="39409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/>
              <a:t>ШАГ 10:</a:t>
            </a:r>
            <a:r>
              <a:rPr lang="ru-RU" sz="2000" dirty="0"/>
              <a:t> нажимаем «Далее»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F6AC028-58A9-4CEF-8162-DCA9841CF0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511" y="2196200"/>
            <a:ext cx="2430000" cy="4320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EC2B9479-2046-42EB-BB9F-22D5F0AB33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4771" y="2205344"/>
            <a:ext cx="2430000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1366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3FC09AE-BAD0-43EC-8732-BE10BCA7DD37}"/>
              </a:ext>
            </a:extLst>
          </p:cNvPr>
          <p:cNvSpPr txBox="1"/>
          <p:nvPr/>
        </p:nvSpPr>
        <p:spPr>
          <a:xfrm>
            <a:off x="0" y="332656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cap="all" dirty="0">
                <a:solidFill>
                  <a:srgbClr val="FF5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Регистрация ПО ПАСПОРТУ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C208E18-558E-40D2-AEC9-9CE9EC3CB4A2}"/>
              </a:ext>
            </a:extLst>
          </p:cNvPr>
          <p:cNvSpPr txBox="1"/>
          <p:nvPr/>
        </p:nvSpPr>
        <p:spPr>
          <a:xfrm>
            <a:off x="395534" y="1128784"/>
            <a:ext cx="40324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/>
              <a:t>ШАГ 11: </a:t>
            </a:r>
            <a:r>
              <a:rPr lang="ru-RU" sz="2000" dirty="0"/>
              <a:t>помещаем лицо в контур  и нажимаем «Подтвердить»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8742979-A74E-491A-9AE3-63BB18215923}"/>
              </a:ext>
            </a:extLst>
          </p:cNvPr>
          <p:cNvSpPr txBox="1"/>
          <p:nvPr/>
        </p:nvSpPr>
        <p:spPr>
          <a:xfrm>
            <a:off x="4634274" y="1128784"/>
            <a:ext cx="42484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/>
              <a:t>ШАГ 12:</a:t>
            </a:r>
            <a:r>
              <a:rPr lang="ru-RU" sz="2000" dirty="0"/>
              <a:t> нажимаем  «Подтверждаю»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EA3EB7F-BA8E-4CAE-BC58-DDD7B61A1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548" y="2196200"/>
            <a:ext cx="2429925" cy="4320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E64FCE2A-4496-41E0-B4DE-DBF9E05A4D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4808" y="2196200"/>
            <a:ext cx="2429925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289905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53FC09AE-BAD0-43EC-8732-BE10BCA7DD37}"/>
              </a:ext>
            </a:extLst>
          </p:cNvPr>
          <p:cNvSpPr txBox="1"/>
          <p:nvPr/>
        </p:nvSpPr>
        <p:spPr>
          <a:xfrm>
            <a:off x="0" y="332656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cap="all" dirty="0">
                <a:solidFill>
                  <a:srgbClr val="FF505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Регистрация ПО ПАСПОРТУ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C208E18-558E-40D2-AEC9-9CE9EC3CB4A2}"/>
              </a:ext>
            </a:extLst>
          </p:cNvPr>
          <p:cNvSpPr txBox="1"/>
          <p:nvPr/>
        </p:nvSpPr>
        <p:spPr>
          <a:xfrm>
            <a:off x="395534" y="1128784"/>
            <a:ext cx="40324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/>
              <a:t>УВЕДОМЛЕНИЕ О ПОСТАНОВКЕ</a:t>
            </a:r>
          </a:p>
          <a:p>
            <a:pPr algn="just"/>
            <a:r>
              <a:rPr lang="ru-RU" sz="2000" b="1" dirty="0"/>
              <a:t>НА  УЧЕТ: </a:t>
            </a:r>
            <a:r>
              <a:rPr lang="ru-RU" sz="2000" dirty="0"/>
              <a:t>по СМС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8742979-A74E-491A-9AE3-63BB18215923}"/>
              </a:ext>
            </a:extLst>
          </p:cNvPr>
          <p:cNvSpPr txBox="1"/>
          <p:nvPr/>
        </p:nvSpPr>
        <p:spPr>
          <a:xfrm>
            <a:off x="4499992" y="1128784"/>
            <a:ext cx="43827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/>
              <a:t>УВЕДОМЛЕНИЕ О ПОСТАНОВКЕ</a:t>
            </a:r>
          </a:p>
          <a:p>
            <a:pPr algn="just"/>
            <a:r>
              <a:rPr lang="ru-RU" sz="2000" b="1" dirty="0"/>
              <a:t>НА  УЧЕТ:</a:t>
            </a:r>
            <a:r>
              <a:rPr lang="ru-RU" sz="2000" dirty="0"/>
              <a:t>  в приложении «Мой налог»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643359F-31CB-404F-92E3-E607D7395A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759" y="2205344"/>
            <a:ext cx="2430000" cy="4320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88F05493-07B0-4751-80A6-19B0783CBE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509" y="2205344"/>
            <a:ext cx="2430000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134947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786</TotalTime>
  <Words>239</Words>
  <Application>Microsoft Office PowerPoint</Application>
  <PresentationFormat>Экран (4:3)</PresentationFormat>
  <Paragraphs>37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Кира А. Крупина</dc:creator>
  <cp:lastModifiedBy>Cheshuina</cp:lastModifiedBy>
  <cp:revision>51</cp:revision>
  <cp:lastPrinted>2020-02-04T06:15:11Z</cp:lastPrinted>
  <dcterms:created xsi:type="dcterms:W3CDTF">2019-01-13T15:57:59Z</dcterms:created>
  <dcterms:modified xsi:type="dcterms:W3CDTF">2020-03-05T07:08:13Z</dcterms:modified>
</cp:coreProperties>
</file>