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12"/>
  </p:handoutMasterIdLst>
  <p:sldIdLst>
    <p:sldId id="265" r:id="rId2"/>
    <p:sldId id="271" r:id="rId3"/>
    <p:sldId id="273" r:id="rId4"/>
    <p:sldId id="278" r:id="rId5"/>
    <p:sldId id="279" r:id="rId6"/>
    <p:sldId id="281" r:id="rId7"/>
    <p:sldId id="282" r:id="rId8"/>
    <p:sldId id="283" r:id="rId9"/>
    <p:sldId id="284" r:id="rId10"/>
    <p:sldId id="267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5050"/>
    <a:srgbClr val="E04E39"/>
    <a:srgbClr val="265A9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EF02D-AF93-40A6-99E9-A10275AA9FD0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F9895-D1B7-4135-B4D9-29E6B60C5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23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81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32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4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42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3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2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90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37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65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78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37112-51EA-4052-A7BD-C0C00EDF71E9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4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72816"/>
            <a:ext cx="8352928" cy="465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Чтобы использовать новый специальный налоговый режим,     нужно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пройти регистрацию и получить подтверждение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          Без регистрации применение налогового режима и формирование чеков невозможно.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Способы регистрации:</a:t>
            </a:r>
          </a:p>
          <a:p>
            <a:pPr marL="712788" indent="-3571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мобильное приложение «Мой налог»</a:t>
            </a:r>
          </a:p>
          <a:p>
            <a:pPr marL="712788" indent="-3571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кабинет налогоплательщика НПД</a:t>
            </a:r>
          </a:p>
          <a:p>
            <a:pPr marL="712788" indent="-3571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уполномоченные банки</a:t>
            </a:r>
          </a:p>
          <a:p>
            <a:pPr marL="712788" indent="-3571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портал «Госуслуги»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394CFEF-AD65-48E6-8356-E20B32370ADB}"/>
              </a:ext>
            </a:extLst>
          </p:cNvPr>
          <p:cNvSpPr txBox="1"/>
          <p:nvPr/>
        </p:nvSpPr>
        <p:spPr>
          <a:xfrm>
            <a:off x="0" y="33265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solidFill>
                  <a:srgbClr val="FF5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КАК СТАТЬ НАЛОГОПЛАТЕЛЬЩИКОМ</a:t>
            </a:r>
          </a:p>
          <a:p>
            <a:pPr algn="ctr"/>
            <a:r>
              <a:rPr lang="ru-RU" sz="3600" b="1" cap="all" dirty="0">
                <a:solidFill>
                  <a:srgbClr val="FF5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НАЛОГА НА ПРОФЕССИОНАЛЬНЫЙ ДОХОД</a:t>
            </a:r>
          </a:p>
        </p:txBody>
      </p:sp>
    </p:spTree>
    <p:extLst>
      <p:ext uri="{BB962C8B-B14F-4D97-AF65-F5344CB8AC3E}">
        <p14:creationId xmlns:p14="http://schemas.microsoft.com/office/powerpoint/2010/main" val="347375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628800"/>
            <a:ext cx="8784976" cy="2480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>
                <a:solidFill>
                  <a:srgbClr val="FF5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Подробности на сайте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npd.nalog.ru</a:t>
            </a:r>
            <a:endParaRPr lang="ru-RU" sz="8800" b="1" dirty="0">
              <a:solidFill>
                <a:srgbClr val="0000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18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208E18-558E-40D2-AEC9-9CE9EC3CB4A2}"/>
              </a:ext>
            </a:extLst>
          </p:cNvPr>
          <p:cNvSpPr txBox="1"/>
          <p:nvPr/>
        </p:nvSpPr>
        <p:spPr>
          <a:xfrm>
            <a:off x="611560" y="1829081"/>
            <a:ext cx="7928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Переходим по ссылке </a:t>
            </a:r>
            <a:r>
              <a:rPr lang="en-US" sz="2000" u="sng" dirty="0">
                <a:solidFill>
                  <a:srgbClr val="0000FF"/>
                </a:solidFill>
              </a:rPr>
              <a:t>npd.nalog.ru/app</a:t>
            </a:r>
            <a:r>
              <a:rPr lang="ru-RU" sz="2000" dirty="0">
                <a:solidFill>
                  <a:srgbClr val="0000FF"/>
                </a:solidFill>
              </a:rPr>
              <a:t> </a:t>
            </a:r>
            <a:r>
              <a:rPr lang="ru-RU" sz="2000" dirty="0"/>
              <a:t>и скачиваем приложение  «Мой налог» через </a:t>
            </a:r>
            <a:r>
              <a:rPr lang="en-US" sz="2000" dirty="0"/>
              <a:t>App Store </a:t>
            </a:r>
            <a:r>
              <a:rPr lang="ru-RU" sz="2000" dirty="0"/>
              <a:t>или </a:t>
            </a:r>
            <a:r>
              <a:rPr lang="en-US" sz="2000" dirty="0"/>
              <a:t>Google Play</a:t>
            </a: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3FC09AE-BAD0-43EC-8732-BE10BCA7DD37}"/>
              </a:ext>
            </a:extLst>
          </p:cNvPr>
          <p:cNvSpPr txBox="1"/>
          <p:nvPr/>
        </p:nvSpPr>
        <p:spPr>
          <a:xfrm>
            <a:off x="0" y="33265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solidFill>
                  <a:srgbClr val="FF5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РЕГИСТРАЦИЯ ЧЕРЕЗ</a:t>
            </a:r>
          </a:p>
          <a:p>
            <a:pPr algn="ctr"/>
            <a:r>
              <a:rPr lang="ru-RU" sz="3600" b="1" cap="all" dirty="0">
                <a:solidFill>
                  <a:srgbClr val="FF5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МОБИЛЬНОЕ ПРИЛОЖЕНИЕ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66D4ADD-0236-4DB8-861B-5A5196396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33" y="2990462"/>
            <a:ext cx="7708733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2526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3FC09AE-BAD0-43EC-8732-BE10BCA7DD37}"/>
              </a:ext>
            </a:extLst>
          </p:cNvPr>
          <p:cNvSpPr txBox="1"/>
          <p:nvPr/>
        </p:nvSpPr>
        <p:spPr>
          <a:xfrm>
            <a:off x="0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solidFill>
                  <a:srgbClr val="FF5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Регистрация ПО ПАСПОРТУ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208E18-558E-40D2-AEC9-9CE9EC3CB4A2}"/>
              </a:ext>
            </a:extLst>
          </p:cNvPr>
          <p:cNvSpPr txBox="1"/>
          <p:nvPr/>
        </p:nvSpPr>
        <p:spPr>
          <a:xfrm>
            <a:off x="395535" y="1128784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ШАГ 1: </a:t>
            </a:r>
            <a:r>
              <a:rPr lang="ru-RU" sz="2000" dirty="0"/>
              <a:t>открываем приложение «Мой налог» и нажимаем «Далее»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5E0362C-368E-4CD7-AD3A-F210D87B2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58" y="2276896"/>
            <a:ext cx="2430000" cy="432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8742979-A74E-491A-9AE3-63BB18215923}"/>
              </a:ext>
            </a:extLst>
          </p:cNvPr>
          <p:cNvSpPr txBox="1"/>
          <p:nvPr/>
        </p:nvSpPr>
        <p:spPr>
          <a:xfrm>
            <a:off x="4716017" y="1128784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ШАГ 2:</a:t>
            </a:r>
            <a:r>
              <a:rPr lang="ru-RU" sz="2000" dirty="0"/>
              <a:t> ставим галочки в пустых кружках и нажимаем «Согласен»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DA6B466-8C8A-4C9B-9A2D-D0DC9ABB8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42" y="2276896"/>
            <a:ext cx="243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9765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3FC09AE-BAD0-43EC-8732-BE10BCA7DD37}"/>
              </a:ext>
            </a:extLst>
          </p:cNvPr>
          <p:cNvSpPr txBox="1"/>
          <p:nvPr/>
        </p:nvSpPr>
        <p:spPr>
          <a:xfrm>
            <a:off x="0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solidFill>
                  <a:srgbClr val="FF5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Регистрация ПО ПАСПОРТУ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208E18-558E-40D2-AEC9-9CE9EC3CB4A2}"/>
              </a:ext>
            </a:extLst>
          </p:cNvPr>
          <p:cNvSpPr txBox="1"/>
          <p:nvPr/>
        </p:nvSpPr>
        <p:spPr>
          <a:xfrm>
            <a:off x="395535" y="1128784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ШАГ 3: </a:t>
            </a:r>
            <a:r>
              <a:rPr lang="ru-RU" sz="2000" dirty="0"/>
              <a:t>выбираем «Регистрация по паспорту РФ»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8742979-A74E-491A-9AE3-63BB18215923}"/>
              </a:ext>
            </a:extLst>
          </p:cNvPr>
          <p:cNvSpPr txBox="1"/>
          <p:nvPr/>
        </p:nvSpPr>
        <p:spPr>
          <a:xfrm>
            <a:off x="4644010" y="1128784"/>
            <a:ext cx="4176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ШАГ 4:</a:t>
            </a:r>
            <a:r>
              <a:rPr lang="ru-RU" sz="2000" dirty="0"/>
              <a:t> вводим номер телефона и нажимаем «Отправить код по </a:t>
            </a:r>
            <a:r>
              <a:rPr lang="en-US" sz="2000" dirty="0"/>
              <a:t>SMS</a:t>
            </a:r>
            <a:r>
              <a:rPr lang="ru-RU" sz="2000" dirty="0"/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EFE4F11-E867-4DD5-8097-4EBDE5761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59" y="2258592"/>
            <a:ext cx="2430000" cy="432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4FDA4F3-F0AF-4805-8380-515EB08F9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43" y="2258592"/>
            <a:ext cx="243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0361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3FC09AE-BAD0-43EC-8732-BE10BCA7DD37}"/>
              </a:ext>
            </a:extLst>
          </p:cNvPr>
          <p:cNvSpPr txBox="1"/>
          <p:nvPr/>
        </p:nvSpPr>
        <p:spPr>
          <a:xfrm>
            <a:off x="0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solidFill>
                  <a:srgbClr val="FF5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Регистрация ПО ПАСПОРТУ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208E18-558E-40D2-AEC9-9CE9EC3CB4A2}"/>
              </a:ext>
            </a:extLst>
          </p:cNvPr>
          <p:cNvSpPr txBox="1"/>
          <p:nvPr/>
        </p:nvSpPr>
        <p:spPr>
          <a:xfrm>
            <a:off x="395535" y="1128784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ШАГ 5: </a:t>
            </a:r>
            <a:r>
              <a:rPr lang="ru-RU" sz="2000" dirty="0"/>
              <a:t>вводим полученный код и нажимаем «Далее»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8742979-A74E-491A-9AE3-63BB18215923}"/>
              </a:ext>
            </a:extLst>
          </p:cNvPr>
          <p:cNvSpPr txBox="1"/>
          <p:nvPr/>
        </p:nvSpPr>
        <p:spPr>
          <a:xfrm>
            <a:off x="4644010" y="1128784"/>
            <a:ext cx="4176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ШАГ 6:</a:t>
            </a:r>
            <a:r>
              <a:rPr lang="ru-RU" sz="2000" dirty="0"/>
              <a:t>   выбираем   регион   и нажимаем «Далее»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82F60FC-0B91-4FB8-BD88-C322431D9A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59" y="2258592"/>
            <a:ext cx="2430000" cy="432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D7D6AC6-D151-4372-BC42-54EDB4851C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41" y="2258592"/>
            <a:ext cx="243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1872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3FC09AE-BAD0-43EC-8732-BE10BCA7DD37}"/>
              </a:ext>
            </a:extLst>
          </p:cNvPr>
          <p:cNvSpPr txBox="1"/>
          <p:nvPr/>
        </p:nvSpPr>
        <p:spPr>
          <a:xfrm>
            <a:off x="0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solidFill>
                  <a:srgbClr val="FF5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Регистрация ПО ПАСПОРТУ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208E18-558E-40D2-AEC9-9CE9EC3CB4A2}"/>
              </a:ext>
            </a:extLst>
          </p:cNvPr>
          <p:cNvSpPr txBox="1"/>
          <p:nvPr/>
        </p:nvSpPr>
        <p:spPr>
          <a:xfrm>
            <a:off x="395534" y="1128784"/>
            <a:ext cx="405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ШАГ 7: </a:t>
            </a:r>
            <a:r>
              <a:rPr lang="ru-RU" sz="2000" dirty="0"/>
              <a:t>открываем паспорт и нажимаем «Далее»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8742979-A74E-491A-9AE3-63BB18215923}"/>
              </a:ext>
            </a:extLst>
          </p:cNvPr>
          <p:cNvSpPr txBox="1"/>
          <p:nvPr/>
        </p:nvSpPr>
        <p:spPr>
          <a:xfrm>
            <a:off x="4788023" y="1128784"/>
            <a:ext cx="3940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ШАГ 8:</a:t>
            </a:r>
            <a:r>
              <a:rPr lang="ru-RU" sz="2000" dirty="0"/>
              <a:t> помещаем паспорт в контур и нажимаем «Распознать»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730A4C3-AA50-4D7A-A31B-56140EC04E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59" y="2258592"/>
            <a:ext cx="2430000" cy="43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320B8CF-3C2C-4FA9-98A0-89A91310C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41" y="2259728"/>
            <a:ext cx="243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4174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3FC09AE-BAD0-43EC-8732-BE10BCA7DD37}"/>
              </a:ext>
            </a:extLst>
          </p:cNvPr>
          <p:cNvSpPr txBox="1"/>
          <p:nvPr/>
        </p:nvSpPr>
        <p:spPr>
          <a:xfrm>
            <a:off x="0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solidFill>
                  <a:srgbClr val="FF5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Регистрация ПО ПАСПОРТУ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208E18-558E-40D2-AEC9-9CE9EC3CB4A2}"/>
              </a:ext>
            </a:extLst>
          </p:cNvPr>
          <p:cNvSpPr txBox="1"/>
          <p:nvPr/>
        </p:nvSpPr>
        <p:spPr>
          <a:xfrm>
            <a:off x="395534" y="1128784"/>
            <a:ext cx="4248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ШАГ 9: </a:t>
            </a:r>
            <a:r>
              <a:rPr lang="ru-RU" sz="2000" dirty="0"/>
              <a:t>проверяем паспортные данные  и нажимаем «Подтвердить»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8742979-A74E-491A-9AE3-63BB18215923}"/>
              </a:ext>
            </a:extLst>
          </p:cNvPr>
          <p:cNvSpPr txBox="1"/>
          <p:nvPr/>
        </p:nvSpPr>
        <p:spPr>
          <a:xfrm>
            <a:off x="4788023" y="1128784"/>
            <a:ext cx="3940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ШАГ 10:</a:t>
            </a:r>
            <a:r>
              <a:rPr lang="ru-RU" sz="2000" dirty="0"/>
              <a:t> нажимаем «Далее»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F6AC028-58A9-4CEF-8162-DCA9841CF0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11" y="2196200"/>
            <a:ext cx="2430000" cy="432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C2B9479-2046-42EB-BB9F-22D5F0AB3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771" y="2205344"/>
            <a:ext cx="243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366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3FC09AE-BAD0-43EC-8732-BE10BCA7DD37}"/>
              </a:ext>
            </a:extLst>
          </p:cNvPr>
          <p:cNvSpPr txBox="1"/>
          <p:nvPr/>
        </p:nvSpPr>
        <p:spPr>
          <a:xfrm>
            <a:off x="0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solidFill>
                  <a:srgbClr val="FF5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Регистрация ПО ПАСПОРТУ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208E18-558E-40D2-AEC9-9CE9EC3CB4A2}"/>
              </a:ext>
            </a:extLst>
          </p:cNvPr>
          <p:cNvSpPr txBox="1"/>
          <p:nvPr/>
        </p:nvSpPr>
        <p:spPr>
          <a:xfrm>
            <a:off x="395534" y="1128784"/>
            <a:ext cx="4032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ШАГ 11: </a:t>
            </a:r>
            <a:r>
              <a:rPr lang="ru-RU" sz="2000" dirty="0"/>
              <a:t>помещаем лицо в контур  и нажимаем «Подтвердить»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8742979-A74E-491A-9AE3-63BB18215923}"/>
              </a:ext>
            </a:extLst>
          </p:cNvPr>
          <p:cNvSpPr txBox="1"/>
          <p:nvPr/>
        </p:nvSpPr>
        <p:spPr>
          <a:xfrm>
            <a:off x="4634274" y="1128784"/>
            <a:ext cx="4248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ШАГ 12:</a:t>
            </a:r>
            <a:r>
              <a:rPr lang="ru-RU" sz="2000" dirty="0"/>
              <a:t> нажимаем  «Подтверждаю»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EA3EB7F-BA8E-4CAE-BC58-DDD7B61A1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48" y="2196200"/>
            <a:ext cx="2429925" cy="432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64FCE2A-4496-41E0-B4DE-DBF9E05A4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08" y="2196200"/>
            <a:ext cx="242992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8990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3FC09AE-BAD0-43EC-8732-BE10BCA7DD37}"/>
              </a:ext>
            </a:extLst>
          </p:cNvPr>
          <p:cNvSpPr txBox="1"/>
          <p:nvPr/>
        </p:nvSpPr>
        <p:spPr>
          <a:xfrm>
            <a:off x="0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solidFill>
                  <a:srgbClr val="FF5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Регистрация ПО ПАСПОРТУ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208E18-558E-40D2-AEC9-9CE9EC3CB4A2}"/>
              </a:ext>
            </a:extLst>
          </p:cNvPr>
          <p:cNvSpPr txBox="1"/>
          <p:nvPr/>
        </p:nvSpPr>
        <p:spPr>
          <a:xfrm>
            <a:off x="395534" y="1128784"/>
            <a:ext cx="4032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УВЕДОМЛЕНИЕ О ПОСТАНОВКЕ</a:t>
            </a:r>
          </a:p>
          <a:p>
            <a:pPr algn="just"/>
            <a:r>
              <a:rPr lang="ru-RU" sz="2000" b="1" dirty="0"/>
              <a:t>НА  УЧЕТ: </a:t>
            </a:r>
            <a:r>
              <a:rPr lang="ru-RU" sz="2000" dirty="0"/>
              <a:t>по СМС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8742979-A74E-491A-9AE3-63BB18215923}"/>
              </a:ext>
            </a:extLst>
          </p:cNvPr>
          <p:cNvSpPr txBox="1"/>
          <p:nvPr/>
        </p:nvSpPr>
        <p:spPr>
          <a:xfrm>
            <a:off x="4499992" y="1128784"/>
            <a:ext cx="4382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УВЕДОМЛЕНИЕ О ПОСТАНОВКЕ</a:t>
            </a:r>
          </a:p>
          <a:p>
            <a:pPr algn="just"/>
            <a:r>
              <a:rPr lang="ru-RU" sz="2000" b="1" dirty="0"/>
              <a:t>НА  УЧЕТ:</a:t>
            </a:r>
            <a:r>
              <a:rPr lang="ru-RU" sz="2000" dirty="0"/>
              <a:t>  в приложении «Мой налог»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643359F-31CB-404F-92E3-E607D7395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59" y="2205344"/>
            <a:ext cx="2430000" cy="43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8F05493-07B0-4751-80A6-19B0783CBE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09" y="2205344"/>
            <a:ext cx="243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3494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239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Кира А. Крупина</dc:creator>
  <cp:lastModifiedBy>Cheshuina</cp:lastModifiedBy>
  <cp:revision>51</cp:revision>
  <cp:lastPrinted>2020-02-04T06:15:11Z</cp:lastPrinted>
  <dcterms:created xsi:type="dcterms:W3CDTF">2019-01-13T15:57:59Z</dcterms:created>
  <dcterms:modified xsi:type="dcterms:W3CDTF">2020-03-05T07:08:13Z</dcterms:modified>
</cp:coreProperties>
</file>