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6"/>
  </p:notesMasterIdLst>
  <p:handoutMasterIdLst>
    <p:handoutMasterId r:id="rId7"/>
  </p:handoutMasterIdLst>
  <p:sldIdLst>
    <p:sldId id="509" r:id="rId5"/>
  </p:sldIdLst>
  <p:sldSz cx="13681075" cy="7705725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4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4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2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9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738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489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235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3983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C00000"/>
    <a:srgbClr val="8E2416"/>
    <a:srgbClr val="F5F1EA"/>
    <a:srgbClr val="FFFFFF"/>
    <a:srgbClr val="D8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374" autoAdjust="0"/>
  </p:normalViewPr>
  <p:slideViewPr>
    <p:cSldViewPr>
      <p:cViewPr varScale="1">
        <p:scale>
          <a:sx n="98" d="100"/>
          <a:sy n="98" d="100"/>
        </p:scale>
        <p:origin x="1248" y="96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0" y="0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30094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0" y="9430094"/>
            <a:ext cx="2945659" cy="49641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3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6" y="4716467"/>
            <a:ext cx="5438775" cy="4467225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47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9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4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91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738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89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3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98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6"/>
            <a:ext cx="11799928" cy="1489417"/>
          </a:xfrm>
          <a:prstGeom prst="rect">
            <a:avLst/>
          </a:prstGeom>
        </p:spPr>
        <p:txBody>
          <a:bodyPr lIns="102568" tIns="51284" rIns="102568" bIns="5128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6"/>
            <a:ext cx="11799928" cy="4889212"/>
          </a:xfrm>
          <a:prstGeom prst="rect">
            <a:avLst/>
          </a:prstGeom>
        </p:spPr>
        <p:txBody>
          <a:bodyPr lIns="102568" tIns="51284" rIns="102568" bIns="51284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4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70"/>
            <a:ext cx="4616451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30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7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1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6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5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5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81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4" y="2823437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74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495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243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6991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561" indent="-342561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216" indent="-285467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1870" indent="-228373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617" indent="-22837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363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111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885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560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2356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3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4"/>
            <a:ext cx="2121357" cy="410259"/>
          </a:xfrm>
          <a:prstGeom prst="rect">
            <a:avLst/>
          </a:prstGeom>
        </p:spPr>
        <p:txBody>
          <a:bodyPr vert="horz" lIns="120668" tIns="60333" rIns="120668" bIns="6033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1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75" tIns="67039" rIns="134075" bIns="670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336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336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336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388" indent="-251388" algn="l" defTabSz="603336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336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336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339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1673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010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8345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33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671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005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339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672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00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343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667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1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1"/>
            <a:ext cx="2121357" cy="410259"/>
          </a:xfrm>
          <a:prstGeom prst="rect">
            <a:avLst/>
          </a:prstGeom>
        </p:spPr>
        <p:txBody>
          <a:bodyPr vert="horz" lIns="120686" tIns="60343" rIns="120686" bIns="6034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0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94" tIns="67049" rIns="134094" bIns="670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429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29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29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28" indent="-251428" algn="l" defTabSz="603429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29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29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853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281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709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137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29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5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28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711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138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56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994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42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8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299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2999"/>
            <a:ext cx="2121357" cy="410259"/>
          </a:xfrm>
          <a:prstGeom prst="rect">
            <a:avLst/>
          </a:prstGeom>
        </p:spPr>
        <p:txBody>
          <a:bodyPr vert="horz" lIns="120737" tIns="60368" rIns="120737" bIns="60368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4" y="560697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70" y="391783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51" tIns="67077" rIns="134151" bIns="670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688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88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88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37" indent="-251537" algn="l" defTabSz="603688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88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88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279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967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654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341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8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75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06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74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436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123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81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49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7"/>
            <a:ext cx="11799928" cy="1644812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Имущественная поддержка </a:t>
            </a:r>
            <a:br>
              <a:rPr lang="ru-RU" sz="2000" b="1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оказывается в виде передачи во владение и (или) в пользование муниципального имущества, на возмездной основе, на льготных условиях, в том числе: зданий, строений, сооружений, земельных участков, движимого имущества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/>
            </a:b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предоставления имущественной поддержки 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Обществу с ограниченной ответственностью «М.А.Г.-Волхов»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825" y="3256767"/>
            <a:ext cx="42484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Субъекту предоставлена имущественная поддержка, договор аренды заключен 23.05.2022 года без проведения публичных процедур. 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Помещения переданы для целевого использования Арендатором в качестве продовольственного магазина. </a:t>
            </a:r>
          </a:p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 помещений: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Ленинградская область, Волховский район, Бережковское сельское поселение, д. Бережки, ул. Песочная, д. 8.  </a:t>
            </a:r>
          </a:p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137,3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trike="sngStrike" dirty="0">
              <a:solidFill>
                <a:schemeClr val="accent4">
                  <a:lumMod val="50000"/>
                </a:schemeClr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1E25A1-B7DA-454F-2F56-B227D28880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97" y="3132782"/>
            <a:ext cx="3768998" cy="187220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4BCBF3-4040-960B-9E61-86F086A612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97" y="5293022"/>
            <a:ext cx="3768998" cy="208823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CAF34D7-816D-0256-1E47-EAAD53819C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753" y="3132783"/>
            <a:ext cx="3696992" cy="187220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DE6F4E9-3067-5BFD-FFF1-B0417B933A5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351292" y="5086523"/>
            <a:ext cx="2304256" cy="228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6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90000"/>
          </a:lnSpc>
          <a:defRPr sz="2800" dirty="0" smtClean="0">
            <a:solidFill>
              <a:srgbClr val="562212"/>
            </a:solidFill>
            <a:latin typeface="Arial Black" panose="020B0A04020102020204" pitchFamily="34" charset="0"/>
            <a:ea typeface="Roboto Black" panose="02000000000000000000" pitchFamily="2" charset="0"/>
          </a:defRPr>
        </a:defPPr>
      </a:lstStyle>
    </a:spDef>
    <a:lnDef>
      <a:spPr>
        <a:ln w="31750" cap="rnd">
          <a:solidFill>
            <a:srgbClr val="E04E39"/>
          </a:solidFill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15309</TotalTime>
  <Words>120</Words>
  <Application>Microsoft Office PowerPoint</Application>
  <PresentationFormat>Произвольный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Lucida Grande</vt:lpstr>
      <vt:lpstr>Times New Roman</vt:lpstr>
      <vt:lpstr>Office Theme</vt:lpstr>
      <vt:lpstr>1_Тема Office</vt:lpstr>
      <vt:lpstr>2_Тема Office</vt:lpstr>
      <vt:lpstr>3_Тема Office</vt:lpstr>
      <vt:lpstr>Имущественная поддержка  оказывается в виде передачи во владение и (или) в пользование муниципального имущества, на возмездной основе, на льготных условиях, в том числе: зданий, строений, сооружений, земельных участков, движимого имущества  Пример предоставления имущественной поддержки  Обществу с ограниченной ответственностью «М.А.Г.-Волхов»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882</cp:revision>
  <cp:lastPrinted>2022-07-08T07:08:52Z</cp:lastPrinted>
  <dcterms:modified xsi:type="dcterms:W3CDTF">2024-01-15T07:30:38Z</dcterms:modified>
</cp:coreProperties>
</file>