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  <p:sldMasterId id="2147483714" r:id="rId3"/>
    <p:sldMasterId id="2147483725" r:id="rId4"/>
  </p:sldMasterIdLst>
  <p:notesMasterIdLst>
    <p:notesMasterId r:id="rId6"/>
  </p:notesMasterIdLst>
  <p:handoutMasterIdLst>
    <p:handoutMasterId r:id="rId7"/>
  </p:handoutMasterIdLst>
  <p:sldIdLst>
    <p:sldId id="509" r:id="rId5"/>
  </p:sldIdLst>
  <p:sldSz cx="13681075" cy="7705725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74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4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24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69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3738" algn="l" defTabSz="91349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489" algn="l" defTabSz="91349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235" algn="l" defTabSz="91349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3983" algn="l" defTabSz="91349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27">
          <p15:clr>
            <a:srgbClr val="A4A3A4"/>
          </p15:clr>
        </p15:guide>
        <p15:guide id="2" pos="4309">
          <p15:clr>
            <a:srgbClr val="A4A3A4"/>
          </p15:clr>
        </p15:guide>
        <p15:guide id="3" pos="43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4E39"/>
    <a:srgbClr val="C00000"/>
    <a:srgbClr val="8E2416"/>
    <a:srgbClr val="F5F1EA"/>
    <a:srgbClr val="FFFFFF"/>
    <a:srgbClr val="D8E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6374" autoAdjust="0"/>
  </p:normalViewPr>
  <p:slideViewPr>
    <p:cSldViewPr>
      <p:cViewPr varScale="1">
        <p:scale>
          <a:sx n="98" d="100"/>
          <a:sy n="98" d="100"/>
        </p:scale>
        <p:origin x="1248" y="96"/>
      </p:cViewPr>
      <p:guideLst>
        <p:guide orient="horz" pos="2427"/>
        <p:guide pos="4309"/>
        <p:guide pos="43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659" cy="496411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50" y="0"/>
            <a:ext cx="2945659" cy="496411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BFCC50D2-EA55-4977-9C38-00CD24994358}" type="datetimeFigureOut">
              <a:rPr lang="ru-RU" smtClean="0"/>
              <a:pPr/>
              <a:t>15.01.2024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30094"/>
            <a:ext cx="2945659" cy="49641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50" y="9430094"/>
            <a:ext cx="2945659" cy="49641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AE438C31-BC2C-49ED-AC6C-A7FB1FD854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021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3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524164C1-F11D-4271-999A-C00DB3324A94}" type="datetimeFigureOut">
              <a:rPr lang="ru-RU" smtClean="0"/>
              <a:pPr/>
              <a:t>15.01.2024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4538"/>
            <a:ext cx="66071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6" y="4716467"/>
            <a:ext cx="5438775" cy="4467225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2B4C7D6A-3C1D-48E8-9990-EACFE27C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81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747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495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243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991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738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489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235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983" algn="l" defTabSz="913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0574" y="410266"/>
            <a:ext cx="11799928" cy="1489417"/>
          </a:xfrm>
          <a:prstGeom prst="rect">
            <a:avLst/>
          </a:prstGeom>
        </p:spPr>
        <p:txBody>
          <a:bodyPr lIns="102568" tIns="51284" rIns="102568" bIns="51284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0574" y="2051296"/>
            <a:ext cx="11799928" cy="4889212"/>
          </a:xfrm>
          <a:prstGeom prst="rect">
            <a:avLst/>
          </a:prstGeom>
        </p:spPr>
        <p:txBody>
          <a:bodyPr lIns="102568" tIns="51284" rIns="102568" bIns="51284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39804" y="7142170"/>
            <a:ext cx="3079749" cy="409575"/>
          </a:xfrm>
          <a:prstGeom prst="rect">
            <a:avLst/>
          </a:prstGeom>
        </p:spPr>
        <p:txBody>
          <a:bodyPr lIns="102568" tIns="51284" rIns="102568" bIns="51284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FFF7438-DCE0-4AF7-B3BD-107ACA530C80}" type="datetimeFigureOut">
              <a:rPr lang="ru-RU"/>
              <a:pPr>
                <a:defRPr/>
              </a:pPr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32316" y="7142170"/>
            <a:ext cx="4616451" cy="409575"/>
          </a:xfrm>
          <a:prstGeom prst="rect">
            <a:avLst/>
          </a:prstGeom>
        </p:spPr>
        <p:txBody>
          <a:bodyPr lIns="102568" tIns="51284" rIns="102568" bIns="51284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661530" y="7142170"/>
            <a:ext cx="3079749" cy="409575"/>
          </a:xfrm>
          <a:prstGeom prst="rect">
            <a:avLst/>
          </a:prstGeom>
        </p:spPr>
        <p:txBody>
          <a:bodyPr lIns="102568" tIns="51284" rIns="102568" bIns="51284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DB0ADED-770D-4005-9FF6-4ADA30DB4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9" name="Таблица 8"/>
          <p:cNvSpPr>
            <a:spLocks noGrp="1"/>
          </p:cNvSpPr>
          <p:nvPr>
            <p:ph type="tbl" sz="quarter" idx="13"/>
          </p:nvPr>
        </p:nvSpPr>
        <p:spPr>
          <a:xfrm>
            <a:off x="2759879" y="1650266"/>
            <a:ext cx="9563908" cy="5149977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564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43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4" y="1678654"/>
            <a:ext cx="9554415" cy="821360"/>
          </a:xfrm>
        </p:spPr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4" y="2823428"/>
            <a:ext cx="9554438" cy="39768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200"/>
            </a:lvl4pPr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37426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без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4" y="1661577"/>
            <a:ext cx="9554438" cy="5138660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63225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4" y="1678654"/>
            <a:ext cx="9554415" cy="82136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2823437"/>
            <a:ext cx="4435507" cy="3976813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2823437"/>
            <a:ext cx="4422398" cy="3976813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37843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без 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1602401"/>
            <a:ext cx="4435507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1602401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84780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1602401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2759882" y="1602398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498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2759883" y="1602401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7889977" y="1602398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61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вын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77371" y="1661581"/>
            <a:ext cx="5803713" cy="5144558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94" tIns="67049" rIns="134094" bIns="6704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1597978"/>
            <a:ext cx="4435507" cy="5202269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8213908" y="2568579"/>
            <a:ext cx="4871096" cy="382327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69369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фото навы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4" y="1678654"/>
            <a:ext cx="9554415" cy="82136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91" y="2823436"/>
            <a:ext cx="4435476" cy="3976935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/>
          </p:nvPr>
        </p:nvSpPr>
        <p:spPr>
          <a:xfrm>
            <a:off x="7891889" y="2877199"/>
            <a:ext cx="5789192" cy="3923156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81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6" y="1678655"/>
            <a:ext cx="9554415" cy="821360"/>
          </a:xfrm>
        </p:spPr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8" y="2823428"/>
            <a:ext cx="9554438" cy="39768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200"/>
            </a:lvl4pPr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17378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9" name="Таблица 8"/>
          <p:cNvSpPr>
            <a:spLocks noGrp="1"/>
          </p:cNvSpPr>
          <p:nvPr>
            <p:ph type="tbl" sz="quarter" idx="13"/>
          </p:nvPr>
        </p:nvSpPr>
        <p:spPr>
          <a:xfrm>
            <a:off x="2759879" y="1650266"/>
            <a:ext cx="9563908" cy="5149977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335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4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7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23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1" y="1678659"/>
            <a:ext cx="9554415" cy="821359"/>
          </a:xfrm>
        </p:spPr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49" y="2823428"/>
            <a:ext cx="9554438" cy="39768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300"/>
            </a:lvl4pPr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396716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без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49" y="1661576"/>
            <a:ext cx="9554438" cy="5138660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24096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1" y="1678659"/>
            <a:ext cx="9554415" cy="82135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0" y="2823429"/>
            <a:ext cx="4435506" cy="3976814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1" y="2823429"/>
            <a:ext cx="4422398" cy="3976814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72703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без 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0" y="1602397"/>
            <a:ext cx="4435506" cy="5197842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1" y="1602397"/>
            <a:ext cx="4422398" cy="5197842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112142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1" y="1602397"/>
            <a:ext cx="4422398" cy="5197842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2759882" y="1602397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140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2759878" y="1602397"/>
            <a:ext cx="4422398" cy="5197842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7889974" y="1602397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432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вын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77366" y="1661578"/>
            <a:ext cx="5803713" cy="5144558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151" tIns="67077" rIns="134151" bIns="67077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0" y="1597973"/>
            <a:ext cx="4435506" cy="5202269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8213904" y="2568577"/>
            <a:ext cx="4871096" cy="382327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69410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фото навы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1" y="1678659"/>
            <a:ext cx="9554415" cy="82135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85" y="2823425"/>
            <a:ext cx="4435476" cy="3976935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/>
          </p:nvPr>
        </p:nvSpPr>
        <p:spPr>
          <a:xfrm>
            <a:off x="7891889" y="2877205"/>
            <a:ext cx="5789192" cy="3923156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25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одну колонку без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8" y="1661577"/>
            <a:ext cx="9554438" cy="5138660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00459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9" name="Таблица 8"/>
          <p:cNvSpPr>
            <a:spLocks noGrp="1"/>
          </p:cNvSpPr>
          <p:nvPr>
            <p:ph type="tbl" sz="quarter" idx="13"/>
          </p:nvPr>
        </p:nvSpPr>
        <p:spPr>
          <a:xfrm>
            <a:off x="2759879" y="1650265"/>
            <a:ext cx="9563908" cy="5149977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7643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1" y="466003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3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1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56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6" y="1678655"/>
            <a:ext cx="9554415" cy="82136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2823437"/>
            <a:ext cx="4435507" cy="3976813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2823437"/>
            <a:ext cx="4422398" cy="3976813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8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в две колонки без 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1602403"/>
            <a:ext cx="4435507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1602403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4213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7891896" y="1602403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2759882" y="1602400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77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2759883" y="1602403"/>
            <a:ext cx="4422398" cy="5197841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иаграмма 4"/>
          <p:cNvSpPr>
            <a:spLocks noGrp="1"/>
          </p:cNvSpPr>
          <p:nvPr>
            <p:ph type="chart" sz="quarter" idx="15"/>
          </p:nvPr>
        </p:nvSpPr>
        <p:spPr>
          <a:xfrm>
            <a:off x="7889981" y="1602400"/>
            <a:ext cx="4433817" cy="519784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45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вын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77375" y="1661582"/>
            <a:ext cx="5803713" cy="5144558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75" tIns="67039" rIns="134075" bIns="6703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53" y="1597978"/>
            <a:ext cx="4435507" cy="5202269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/>
          </p:nvPr>
        </p:nvSpPr>
        <p:spPr>
          <a:xfrm>
            <a:off x="8213908" y="2568580"/>
            <a:ext cx="4871096" cy="382327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483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фото навы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59886" y="1678655"/>
            <a:ext cx="9554415" cy="82136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9886" y="466002"/>
            <a:ext cx="9554415" cy="50495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cap="all">
                <a:solidFill>
                  <a:srgbClr val="0077C8"/>
                </a:solidFill>
              </a:defRPr>
            </a:lvl1pPr>
            <a:lvl2pPr marL="588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3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1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9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A2C4-EAEE-0541-80F0-7D439BD8E73A}" type="slidenum">
              <a:rPr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2759894" y="2823437"/>
            <a:ext cx="4435476" cy="3976935"/>
          </a:xfrm>
        </p:spPr>
        <p:txBody>
          <a:bodyPr/>
          <a:lstStyle>
            <a:lvl5pPr>
              <a:defRPr sz="13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/>
          </p:nvPr>
        </p:nvSpPr>
        <p:spPr>
          <a:xfrm>
            <a:off x="7891889" y="2877199"/>
            <a:ext cx="5789192" cy="3923156"/>
          </a:xfrm>
        </p:spPr>
        <p:txBody>
          <a:bodyPr/>
          <a:lstStyle/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06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5pPr>
      <a:lvl6pPr marL="456747"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6pPr>
      <a:lvl7pPr marL="913495"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7pPr>
      <a:lvl8pPr marL="1370243"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8pPr>
      <a:lvl9pPr marL="1826991"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9pPr>
    </p:titleStyle>
    <p:bodyStyle>
      <a:lvl1pPr marL="342561" indent="-342561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Arial" charset="0"/>
        </a:defRPr>
      </a:lvl1pPr>
      <a:lvl2pPr marL="742216" indent="-285467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Arial" charset="0"/>
        </a:defRPr>
      </a:lvl2pPr>
      <a:lvl3pPr marL="1141870" indent="-228373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Arial" charset="0"/>
        </a:defRPr>
      </a:lvl3pPr>
      <a:lvl4pPr marL="1598617" indent="-22837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Arial" charset="0"/>
        </a:defRPr>
      </a:lvl4pPr>
      <a:lvl5pPr marL="2055363" indent="-228373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5pPr>
      <a:lvl6pPr marL="2512111" indent="-228373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6pPr>
      <a:lvl7pPr marL="2968859" indent="-228373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7pPr>
      <a:lvl8pPr marL="3425609" indent="-228373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8pPr>
      <a:lvl9pPr marL="3882356" indent="-228373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8785" y="1677522"/>
            <a:ext cx="9577631" cy="822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2248" y="2818303"/>
            <a:ext cx="9584166" cy="42812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2117" y="6903004"/>
            <a:ext cx="2121357" cy="410259"/>
          </a:xfrm>
          <a:prstGeom prst="rect">
            <a:avLst/>
          </a:prstGeom>
        </p:spPr>
        <p:txBody>
          <a:bodyPr vert="horz" lIns="120668" tIns="60333" rIns="120668" bIns="60333" rtlCol="0" anchor="ctr"/>
          <a:lstStyle>
            <a:lvl1pPr algn="l">
              <a:defRPr sz="1300" b="0" i="0">
                <a:solidFill>
                  <a:srgbClr val="0077C8"/>
                </a:solidFill>
                <a:latin typeface="Arial"/>
                <a:cs typeface="Arial"/>
              </a:defRPr>
            </a:lvl1pPr>
          </a:lstStyle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441638" y="560701"/>
            <a:ext cx="643367" cy="4102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700" b="0" i="0">
                <a:solidFill>
                  <a:srgbClr val="00B2A9"/>
                </a:solidFill>
                <a:latin typeface="Arial"/>
                <a:cs typeface="Arial"/>
              </a:defRPr>
            </a:lvl1pPr>
          </a:lstStyle>
          <a:p>
            <a:fld id="{E8CC1B9C-23B7-B94D-B87E-2F844537633D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" y="475398"/>
            <a:ext cx="321730" cy="641685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75" tIns="67039" rIns="134075" bIns="6703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pic>
        <p:nvPicPr>
          <p:cNvPr id="10" name="Изображение 9" descr="for_ppt_minekonom.pd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70" y="391788"/>
            <a:ext cx="1592565" cy="79672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452356" y="475398"/>
            <a:ext cx="228732" cy="641685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75" tIns="67039" rIns="134075" bIns="6703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52243" y="1054576"/>
            <a:ext cx="9584166" cy="51334"/>
          </a:xfrm>
          <a:prstGeom prst="rect">
            <a:avLst/>
          </a:prstGeom>
          <a:gradFill flip="none" rotWithShape="1">
            <a:gsLst>
              <a:gs pos="0">
                <a:srgbClr val="0077C8"/>
              </a:gs>
              <a:gs pos="100000">
                <a:srgbClr val="00B2A9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075" tIns="67039" rIns="134075" bIns="6703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9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hdr="0" dt="0"/>
  <p:txStyles>
    <p:titleStyle>
      <a:lvl1pPr algn="l" defTabSz="603336" rtl="0" eaLnBrk="1" latinLnBrk="0" hangingPunct="1">
        <a:spcBef>
          <a:spcPct val="0"/>
        </a:spcBef>
        <a:buNone/>
        <a:defRPr sz="2700" b="1" i="0" kern="1200" cap="all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603336" rtl="0" eaLnBrk="1" latinLnBrk="0" hangingPunct="1">
        <a:spcBef>
          <a:spcPts val="0"/>
        </a:spcBef>
        <a:buFontTx/>
        <a:buNone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603336" rtl="0" eaLnBrk="1" latinLnBrk="0" hangingPunct="1">
        <a:spcBef>
          <a:spcPts val="0"/>
        </a:spcBef>
        <a:buFontTx/>
        <a:buNone/>
        <a:defRPr sz="1900" b="1" i="0" kern="1200">
          <a:solidFill>
            <a:schemeClr val="tx1"/>
          </a:solidFill>
          <a:latin typeface="Arial"/>
          <a:ea typeface="+mn-ea"/>
          <a:cs typeface="Arial"/>
        </a:defRPr>
      </a:lvl2pPr>
      <a:lvl3pPr marL="251388" indent="-251388" algn="l" defTabSz="603336" rtl="0" eaLnBrk="1" latinLnBrk="0" hangingPunct="1">
        <a:spcBef>
          <a:spcPts val="0"/>
        </a:spcBef>
        <a:buSzPct val="80000"/>
        <a:buFont typeface="Lucida Grande"/>
        <a:buChar char="＞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0" indent="0" algn="l" defTabSz="603336" rtl="0" eaLnBrk="1" latinLnBrk="0" hangingPunct="1">
        <a:spcBef>
          <a:spcPts val="0"/>
        </a:spcBef>
        <a:buFontTx/>
        <a:buNone/>
        <a:defRPr sz="2200" b="0" i="0" kern="1200" cap="all">
          <a:solidFill>
            <a:schemeClr val="tx1"/>
          </a:solidFill>
          <a:latin typeface="Arial"/>
          <a:ea typeface="+mn-ea"/>
          <a:cs typeface="Arial"/>
        </a:defRPr>
      </a:lvl4pPr>
      <a:lvl5pPr marL="0" indent="0" algn="l" defTabSz="603336" rtl="0" eaLnBrk="1" latinLnBrk="0" hangingPunct="1">
        <a:spcBef>
          <a:spcPts val="0"/>
        </a:spcBef>
        <a:buFontTx/>
        <a:buNone/>
        <a:defRPr sz="13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3318339" indent="-301666" algn="l" defTabSz="60333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21673" indent="-301666" algn="l" defTabSz="60333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25010" indent="-301666" algn="l" defTabSz="60333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28345" indent="-301666" algn="l" defTabSz="60333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03336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671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810005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339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016672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620006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23343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26676" algn="l" defTabSz="6033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8785" y="1677521"/>
            <a:ext cx="9577631" cy="822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2248" y="2818302"/>
            <a:ext cx="9584166" cy="42812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2117" y="6903001"/>
            <a:ext cx="2121357" cy="410259"/>
          </a:xfrm>
          <a:prstGeom prst="rect">
            <a:avLst/>
          </a:prstGeom>
        </p:spPr>
        <p:txBody>
          <a:bodyPr vert="horz" lIns="120686" tIns="60343" rIns="120686" bIns="60343" rtlCol="0" anchor="ctr"/>
          <a:lstStyle>
            <a:lvl1pPr algn="l">
              <a:defRPr sz="1300" b="0" i="0">
                <a:solidFill>
                  <a:srgbClr val="0077C8"/>
                </a:solidFill>
                <a:latin typeface="Arial"/>
                <a:cs typeface="Arial"/>
              </a:defRPr>
            </a:lvl1pPr>
          </a:lstStyle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441638" y="560700"/>
            <a:ext cx="643367" cy="4102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700" b="0" i="0">
                <a:solidFill>
                  <a:srgbClr val="00B2A9"/>
                </a:solidFill>
                <a:latin typeface="Arial"/>
                <a:cs typeface="Arial"/>
              </a:defRPr>
            </a:lvl1pPr>
          </a:lstStyle>
          <a:p>
            <a:fld id="{E8CC1B9C-23B7-B94D-B87E-2F844537633D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" y="475398"/>
            <a:ext cx="321730" cy="641685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94" tIns="67049" rIns="134094" bIns="6704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pic>
        <p:nvPicPr>
          <p:cNvPr id="10" name="Изображение 9" descr="for_ppt_minekonom.pd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70" y="391788"/>
            <a:ext cx="1592565" cy="79672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452356" y="475398"/>
            <a:ext cx="228732" cy="641685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094" tIns="67049" rIns="134094" bIns="67049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52243" y="1054576"/>
            <a:ext cx="9584166" cy="51334"/>
          </a:xfrm>
          <a:prstGeom prst="rect">
            <a:avLst/>
          </a:prstGeom>
          <a:gradFill flip="none" rotWithShape="1">
            <a:gsLst>
              <a:gs pos="0">
                <a:srgbClr val="0077C8"/>
              </a:gs>
              <a:gs pos="100000">
                <a:srgbClr val="00B2A9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094" tIns="67049" rIns="134094" bIns="670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1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</p:sldLayoutIdLst>
  <p:hf hdr="0" dt="0"/>
  <p:txStyles>
    <p:titleStyle>
      <a:lvl1pPr algn="l" defTabSz="603429" rtl="0" eaLnBrk="1" latinLnBrk="0" hangingPunct="1">
        <a:spcBef>
          <a:spcPct val="0"/>
        </a:spcBef>
        <a:buNone/>
        <a:defRPr sz="2700" b="1" i="0" kern="1200" cap="all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603429" rtl="0" eaLnBrk="1" latinLnBrk="0" hangingPunct="1">
        <a:spcBef>
          <a:spcPts val="0"/>
        </a:spcBef>
        <a:buFontTx/>
        <a:buNone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603429" rtl="0" eaLnBrk="1" latinLnBrk="0" hangingPunct="1">
        <a:spcBef>
          <a:spcPts val="0"/>
        </a:spcBef>
        <a:buFontTx/>
        <a:buNone/>
        <a:defRPr sz="1900" b="1" i="0" kern="1200">
          <a:solidFill>
            <a:schemeClr val="tx1"/>
          </a:solidFill>
          <a:latin typeface="Arial"/>
          <a:ea typeface="+mn-ea"/>
          <a:cs typeface="Arial"/>
        </a:defRPr>
      </a:lvl2pPr>
      <a:lvl3pPr marL="251428" indent="-251428" algn="l" defTabSz="603429" rtl="0" eaLnBrk="1" latinLnBrk="0" hangingPunct="1">
        <a:spcBef>
          <a:spcPts val="0"/>
        </a:spcBef>
        <a:buSzPct val="80000"/>
        <a:buFont typeface="Lucida Grande"/>
        <a:buChar char="＞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0" indent="0" algn="l" defTabSz="603429" rtl="0" eaLnBrk="1" latinLnBrk="0" hangingPunct="1">
        <a:spcBef>
          <a:spcPts val="0"/>
        </a:spcBef>
        <a:buFontTx/>
        <a:buNone/>
        <a:defRPr sz="2200" b="0" i="0" kern="1200" cap="all">
          <a:solidFill>
            <a:schemeClr val="tx1"/>
          </a:solidFill>
          <a:latin typeface="Arial"/>
          <a:ea typeface="+mn-ea"/>
          <a:cs typeface="Arial"/>
        </a:defRPr>
      </a:lvl4pPr>
      <a:lvl5pPr marL="0" indent="0" algn="l" defTabSz="603429" rtl="0" eaLnBrk="1" latinLnBrk="0" hangingPunct="1">
        <a:spcBef>
          <a:spcPts val="0"/>
        </a:spcBef>
        <a:buFontTx/>
        <a:buNone/>
        <a:defRPr sz="13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3318853" indent="-301712" algn="l" defTabSz="603429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22281" indent="-301712" algn="l" defTabSz="603429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25709" indent="-301712" algn="l" defTabSz="603429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29137" indent="-301712" algn="l" defTabSz="603429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03429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856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810282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711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138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620566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23994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27422" algn="l" defTabSz="60342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8785" y="1677518"/>
            <a:ext cx="9577631" cy="822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2248" y="2818299"/>
            <a:ext cx="9584166" cy="42812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2115" y="6902999"/>
            <a:ext cx="2121357" cy="410259"/>
          </a:xfrm>
          <a:prstGeom prst="rect">
            <a:avLst/>
          </a:prstGeom>
        </p:spPr>
        <p:txBody>
          <a:bodyPr vert="horz" lIns="120737" tIns="60368" rIns="120737" bIns="60368" rtlCol="0" anchor="ctr"/>
          <a:lstStyle>
            <a:lvl1pPr algn="l">
              <a:defRPr sz="1300" b="0" i="0">
                <a:solidFill>
                  <a:srgbClr val="0077C8"/>
                </a:solidFill>
                <a:latin typeface="Arial"/>
                <a:cs typeface="Arial"/>
              </a:defRPr>
            </a:lvl1pPr>
          </a:lstStyle>
          <a:p>
            <a:r>
              <a:rPr lang="ru-RU"/>
              <a:t>19 апреля 2017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441634" y="560697"/>
            <a:ext cx="643367" cy="4102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900" b="0" i="0">
                <a:solidFill>
                  <a:srgbClr val="00B2A9"/>
                </a:solidFill>
                <a:latin typeface="Arial"/>
                <a:cs typeface="Arial"/>
              </a:defRPr>
            </a:lvl1pPr>
          </a:lstStyle>
          <a:p>
            <a:fld id="{E8CC1B9C-23B7-B94D-B87E-2F844537633D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" y="475389"/>
            <a:ext cx="321730" cy="641686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151" tIns="67077" rIns="134151" bIns="67077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pic>
        <p:nvPicPr>
          <p:cNvPr id="10" name="Изображение 9" descr="for_ppt_minekonom.pd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70" y="391783"/>
            <a:ext cx="1592565" cy="79672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452355" y="475389"/>
            <a:ext cx="228732" cy="641686"/>
          </a:xfrm>
          <a:prstGeom prst="rect">
            <a:avLst/>
          </a:prstGeom>
          <a:solidFill>
            <a:srgbClr val="00B2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4151" tIns="67077" rIns="134151" bIns="67077"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52243" y="1054572"/>
            <a:ext cx="9584166" cy="51334"/>
          </a:xfrm>
          <a:prstGeom prst="rect">
            <a:avLst/>
          </a:prstGeom>
          <a:gradFill flip="none" rotWithShape="1">
            <a:gsLst>
              <a:gs pos="0">
                <a:srgbClr val="0077C8"/>
              </a:gs>
              <a:gs pos="100000">
                <a:srgbClr val="00B2A9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151" tIns="67077" rIns="134151" bIns="6707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8559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</p:sldLayoutIdLst>
  <p:hf hdr="0" dt="0"/>
  <p:txStyles>
    <p:titleStyle>
      <a:lvl1pPr algn="l" defTabSz="603688" rtl="0" eaLnBrk="1" latinLnBrk="0" hangingPunct="1">
        <a:spcBef>
          <a:spcPct val="0"/>
        </a:spcBef>
        <a:buNone/>
        <a:defRPr sz="2700" b="1" i="0" kern="1200" cap="all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603688" rtl="0" eaLnBrk="1" latinLnBrk="0" hangingPunct="1">
        <a:spcBef>
          <a:spcPts val="0"/>
        </a:spcBef>
        <a:buFontTx/>
        <a:buNone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603688" rtl="0" eaLnBrk="1" latinLnBrk="0" hangingPunct="1">
        <a:spcBef>
          <a:spcPts val="0"/>
        </a:spcBef>
        <a:buFontTx/>
        <a:buNone/>
        <a:defRPr sz="1900" b="1" i="0" kern="1200">
          <a:solidFill>
            <a:schemeClr val="tx1"/>
          </a:solidFill>
          <a:latin typeface="Arial"/>
          <a:ea typeface="+mn-ea"/>
          <a:cs typeface="Arial"/>
        </a:defRPr>
      </a:lvl2pPr>
      <a:lvl3pPr marL="251537" indent="-251537" algn="l" defTabSz="603688" rtl="0" eaLnBrk="1" latinLnBrk="0" hangingPunct="1">
        <a:spcBef>
          <a:spcPts val="0"/>
        </a:spcBef>
        <a:buSzPct val="80000"/>
        <a:buFont typeface="Lucida Grande"/>
        <a:buChar char="＞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0" indent="0" algn="l" defTabSz="603688" rtl="0" eaLnBrk="1" latinLnBrk="0" hangingPunct="1">
        <a:spcBef>
          <a:spcPts val="0"/>
        </a:spcBef>
        <a:buFontTx/>
        <a:buNone/>
        <a:defRPr sz="2300" b="0" i="0" kern="1200" cap="all">
          <a:solidFill>
            <a:schemeClr val="tx1"/>
          </a:solidFill>
          <a:latin typeface="Arial"/>
          <a:ea typeface="+mn-ea"/>
          <a:cs typeface="Arial"/>
        </a:defRPr>
      </a:lvl4pPr>
      <a:lvl5pPr marL="0" indent="0" algn="l" defTabSz="603688" rtl="0" eaLnBrk="1" latinLnBrk="0" hangingPunct="1">
        <a:spcBef>
          <a:spcPts val="0"/>
        </a:spcBef>
        <a:buFontTx/>
        <a:buNone/>
        <a:defRPr sz="13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3320279" indent="-301846" algn="l" defTabSz="60368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23967" indent="-301846" algn="l" defTabSz="60368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27654" indent="-301846" algn="l" defTabSz="60368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31341" indent="-301846" algn="l" defTabSz="60368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88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207375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811062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4748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3018436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622123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225812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829498" algn="l" defTabSz="60368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0574" y="410267"/>
            <a:ext cx="11799928" cy="1644812"/>
          </a:xfrm>
        </p:spPr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Имущественная поддержка </a:t>
            </a:r>
            <a:br>
              <a:rPr lang="ru-RU" sz="2000" b="1" dirty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оказывается в виде передачи во владение и (или) в пользование муниципального имущества, на возмездной основе, на льготных условиях, в том числе: зданий, строений, сооружений, земельных участков, движимого имущества</a:t>
            </a:r>
            <a:b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/>
            </a:b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предоставления имущественной поддержки </a:t>
            </a:r>
            <a:b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Обществу с ограниченной ответственностью «М.А.Г.-Волхов»</a:t>
            </a:r>
            <a:b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1825" y="3256767"/>
            <a:ext cx="42484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Субъекту предоставлена имущественная поддержка, договор аренды заключен 23.05.2022 года без проведения публичных процедур. </a:t>
            </a: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Помещения переданы для целевого использования Арендатором в качестве продовольственного магазина. </a:t>
            </a:r>
          </a:p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 помещений:</a:t>
            </a: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Ленинградская область, Волховский район, Бережковское сельское поселение, д. Бережки, ул. Песочная, д. 8.  </a:t>
            </a: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Площадь 137,3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trike="sngStrike" dirty="0">
              <a:solidFill>
                <a:schemeClr val="accent4">
                  <a:lumMod val="50000"/>
                </a:schemeClr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81E25A1-B7DA-454F-2F56-B227D28880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297" y="3132782"/>
            <a:ext cx="3768998" cy="187220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F4BCBF3-4040-960B-9E61-86F086A612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297" y="5293022"/>
            <a:ext cx="3768998" cy="208823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CAF34D7-816D-0256-1E47-EAAD53819C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753" y="3132783"/>
            <a:ext cx="3696992" cy="187220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DE6F4E9-3067-5BFD-FFF1-B0417B933A5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351292" y="5086523"/>
            <a:ext cx="2304256" cy="2285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66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lnSpc>
            <a:spcPct val="90000"/>
          </a:lnSpc>
          <a:defRPr sz="2800" dirty="0" smtClean="0">
            <a:solidFill>
              <a:srgbClr val="562212"/>
            </a:solidFill>
            <a:latin typeface="Arial Black" panose="020B0A04020102020204" pitchFamily="34" charset="0"/>
            <a:ea typeface="Roboto Black" panose="02000000000000000000" pitchFamily="2" charset="0"/>
          </a:defRPr>
        </a:defPPr>
      </a:lstStyle>
    </a:spDef>
    <a:lnDef>
      <a:spPr>
        <a:ln w="31750" cap="rnd">
          <a:solidFill>
            <a:srgbClr val="E04E39"/>
          </a:solidFill>
          <a:tailEnd type="oval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7C8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7C8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7C8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15309</TotalTime>
  <Words>120</Words>
  <Application>Microsoft Office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</vt:lpstr>
      <vt:lpstr>Lucida Grande</vt:lpstr>
      <vt:lpstr>Times New Roman</vt:lpstr>
      <vt:lpstr>Office Theme</vt:lpstr>
      <vt:lpstr>1_Тема Office</vt:lpstr>
      <vt:lpstr>2_Тема Office</vt:lpstr>
      <vt:lpstr>3_Тема Office</vt:lpstr>
      <vt:lpstr>Имущественная поддержка  оказывается в виде передачи во владение и (или) в пользование муниципального имущества, на возмездной основе, на льготных условиях, в том числе: зданий, строений, сооружений, земельных участков, движимого имущества  Пример предоставления имущественной поддержки  Обществу с ограниченной ответственностью «М.А.Г.-Волхов»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RePack by Diakov</cp:lastModifiedBy>
  <cp:revision>882</cp:revision>
  <cp:lastPrinted>2022-07-08T07:08:52Z</cp:lastPrinted>
  <dcterms:modified xsi:type="dcterms:W3CDTF">2024-01-15T07:30:38Z</dcterms:modified>
</cp:coreProperties>
</file>