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714" r:id="rId3"/>
    <p:sldMasterId id="2147483725" r:id="rId4"/>
  </p:sldMasterIdLst>
  <p:notesMasterIdLst>
    <p:notesMasterId r:id="rId6"/>
  </p:notesMasterIdLst>
  <p:handoutMasterIdLst>
    <p:handoutMasterId r:id="rId7"/>
  </p:handoutMasterIdLst>
  <p:sldIdLst>
    <p:sldId id="509" r:id="rId5"/>
  </p:sldIdLst>
  <p:sldSz cx="13681075" cy="7705725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674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34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24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699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3738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0489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7235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3983" algn="l" defTabSz="913495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27">
          <p15:clr>
            <a:srgbClr val="A4A3A4"/>
          </p15:clr>
        </p15:guide>
        <p15:guide id="2" pos="4309">
          <p15:clr>
            <a:srgbClr val="A4A3A4"/>
          </p15:clr>
        </p15:guide>
        <p15:guide id="3" pos="43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4E39"/>
    <a:srgbClr val="C00000"/>
    <a:srgbClr val="8E2416"/>
    <a:srgbClr val="F5F1EA"/>
    <a:srgbClr val="FFFFFF"/>
    <a:srgbClr val="D8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380" autoAdjust="0"/>
  </p:normalViewPr>
  <p:slideViewPr>
    <p:cSldViewPr>
      <p:cViewPr varScale="1">
        <p:scale>
          <a:sx n="88" d="100"/>
          <a:sy n="88" d="100"/>
        </p:scale>
        <p:origin x="132" y="96"/>
      </p:cViewPr>
      <p:guideLst>
        <p:guide orient="horz" pos="2427"/>
        <p:guide pos="4309"/>
        <p:guide pos="43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0" y="0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FCC50D2-EA55-4977-9C38-00CD24994358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0" y="9430094"/>
            <a:ext cx="2945659" cy="496411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E438C31-BC2C-49ED-AC6C-A7FB1FD854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524164C1-F11D-4271-999A-C00DB3324A94}" type="datetimeFigureOut">
              <a:rPr lang="ru-RU" smtClean="0"/>
              <a:pPr/>
              <a:t>12.07.2023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4538"/>
            <a:ext cx="6607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6" y="4716467"/>
            <a:ext cx="5438775" cy="4467225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2B4C7D6A-3C1D-48E8-9990-EACFE27C2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1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47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49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24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991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738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489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235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3983" algn="l" defTabSz="9134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C7D6A-3C1D-48E8-9990-EACFE27C22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6"/>
            <a:ext cx="11799928" cy="1489417"/>
          </a:xfrm>
          <a:prstGeom prst="rect">
            <a:avLst/>
          </a:prstGeom>
        </p:spPr>
        <p:txBody>
          <a:bodyPr lIns="102568" tIns="51284" rIns="102568" bIns="51284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574" y="2051296"/>
            <a:ext cx="11799928" cy="4889212"/>
          </a:xfrm>
          <a:prstGeom prst="rect">
            <a:avLst/>
          </a:prstGeom>
        </p:spPr>
        <p:txBody>
          <a:bodyPr lIns="102568" tIns="51284" rIns="102568" bIns="51284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39804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FF7438-DCE0-4AF7-B3BD-107ACA530C80}" type="datetimeFigureOut">
              <a:rPr lang="ru-RU"/>
              <a:pPr>
                <a:defRPr/>
              </a:pPr>
              <a:t>12.07.2023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32316" y="7142170"/>
            <a:ext cx="4616451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661530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B0ADED-770D-4005-9FF6-4ADA30DB4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6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6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4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3742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6322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7843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1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8478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9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7" y="1602398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61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1" y="1661581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79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69369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4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1" y="2823436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81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17378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6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3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4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2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3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39671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1661576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4096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2823429"/>
            <a:ext cx="4435506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2823429"/>
            <a:ext cx="4422398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7270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602397"/>
            <a:ext cx="4435506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11214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140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78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4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43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66" y="1661578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597973"/>
            <a:ext cx="4435506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4" y="2568577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69410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9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85" y="2823425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205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2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0459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5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643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0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56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7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37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8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4213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2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81" y="1602400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4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5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80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8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8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4" y="2823437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06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56747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913495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370243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826991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2561" indent="-342561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Arial" charset="0"/>
        </a:defRPr>
      </a:lvl1pPr>
      <a:lvl2pPr marL="742216" indent="-285467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Arial" charset="0"/>
        </a:defRPr>
      </a:lvl2pPr>
      <a:lvl3pPr marL="1141870" indent="-228373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Arial" charset="0"/>
        </a:defRPr>
      </a:lvl3pPr>
      <a:lvl4pPr marL="1598617" indent="-22837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4pPr>
      <a:lvl5pPr marL="2055363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5pPr>
      <a:lvl6pPr marL="2512111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6885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25609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82356" indent="-228373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2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3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4"/>
            <a:ext cx="2121357" cy="410259"/>
          </a:xfrm>
          <a:prstGeom prst="rect">
            <a:avLst/>
          </a:prstGeom>
        </p:spPr>
        <p:txBody>
          <a:bodyPr vert="horz" lIns="120668" tIns="60333" rIns="120668" bIns="6033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1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75" tIns="67039" rIns="134075" bIns="6703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75" tIns="67039" rIns="134075" bIns="6703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9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603336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336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336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388" indent="-251388" algn="l" defTabSz="603336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336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336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339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1673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010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8345" indent="-301666" algn="l" defTabSz="60333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33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671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005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339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6672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00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343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6676" algn="l" defTabSz="60333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1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302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7" y="6903001"/>
            <a:ext cx="2121357" cy="410259"/>
          </a:xfrm>
          <a:prstGeom prst="rect">
            <a:avLst/>
          </a:prstGeom>
        </p:spPr>
        <p:txBody>
          <a:bodyPr vert="horz" lIns="120686" tIns="60343" rIns="120686" bIns="60343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8" y="560700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8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8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8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094" tIns="67049" rIns="134094" bIns="67049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094" tIns="67049" rIns="134094" bIns="670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hf hdr="0" dt="0"/>
  <p:txStyles>
    <p:titleStyle>
      <a:lvl1pPr algn="l" defTabSz="603429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429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429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428" indent="-251428" algn="l" defTabSz="603429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429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429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853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2281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709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9137" indent="-301712" algn="l" defTabSz="60342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429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85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28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711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138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566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3994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7422" algn="l" defTabSz="6034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18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8" y="2818299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5" y="6902999"/>
            <a:ext cx="2121357" cy="410259"/>
          </a:xfrm>
          <a:prstGeom prst="rect">
            <a:avLst/>
          </a:prstGeom>
        </p:spPr>
        <p:txBody>
          <a:bodyPr vert="horz" lIns="120737" tIns="60368" rIns="120737" bIns="60368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4" y="560697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9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" y="475389"/>
            <a:ext cx="321730" cy="641686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0" y="391783"/>
            <a:ext cx="1592565" cy="79672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5" y="475389"/>
            <a:ext cx="228732" cy="641686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51" tIns="67077" rIns="134151" bIns="67077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2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51" tIns="67077" rIns="134151" bIns="6707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55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 dt="0"/>
  <p:txStyles>
    <p:titleStyle>
      <a:lvl1pPr algn="l" defTabSz="603688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688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688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537" indent="-251537" algn="l" defTabSz="603688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688" rtl="0" eaLnBrk="1" latinLnBrk="0" hangingPunct="1">
        <a:spcBef>
          <a:spcPts val="0"/>
        </a:spcBef>
        <a:buFontTx/>
        <a:buNone/>
        <a:defRPr sz="23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688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20279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3967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7654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31341" indent="-301846" algn="l" defTabSz="60368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8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7375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06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474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18436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22123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25812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29498" algn="l" defTabSz="603688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7"/>
            <a:ext cx="11799928" cy="1786412"/>
          </a:xfrm>
        </p:spPr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Имущественная поддержка </a:t>
            </a:r>
            <a:br>
              <a:rPr lang="ru-RU" sz="2000" b="1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</a:t>
            </a:r>
            <a:b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/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 предоставления имущественной поддержки </a:t>
            </a:r>
            <a:b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самозанятая  - Гутовская А.В.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825" y="3256767"/>
            <a:ext cx="42484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Субъекту предоставлена имущественная поддержка, договор аренды заключен 19.10.2022 года без проведения публичных процедур.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Помещение используется в качестве бьюти кабинета, для оказания населению услуг в сфере красоты. </a:t>
            </a:r>
          </a:p>
          <a:p>
            <a:pPr algn="ctr"/>
            <a:endParaRPr lang="ru-RU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 помещения: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Ленинградская область, Волховский район, Бережковское сельское поселение, д. Бережки, ул. Песочная, д. 10.  </a:t>
            </a:r>
          </a:p>
          <a:p>
            <a:pPr algn="ctr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Площадь 18,8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trike="sngStrike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458F592-D59B-1BF1-5688-5F2DC6E250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314" y="3132782"/>
            <a:ext cx="2952328" cy="2944039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671BE96-A28C-FFC6-4798-837E3DEAF7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922" y="3132783"/>
            <a:ext cx="2952328" cy="294403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DAF351F-D2B0-9961-A5FD-869C91A97A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615" y="3618122"/>
            <a:ext cx="2952328" cy="393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66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90000"/>
          </a:lnSpc>
          <a:defRPr sz="2800" dirty="0" smtClean="0">
            <a:solidFill>
              <a:srgbClr val="562212"/>
            </a:solidFill>
            <a:latin typeface="Arial Black" panose="020B0A04020102020204" pitchFamily="34" charset="0"/>
            <a:ea typeface="Roboto Black" panose="02000000000000000000" pitchFamily="2" charset="0"/>
          </a:defRPr>
        </a:defPPr>
      </a:lstStyle>
    </a:spDef>
    <a:lnDef>
      <a:spPr>
        <a:ln w="31750" cap="rnd">
          <a:solidFill>
            <a:srgbClr val="E04E39"/>
          </a:solidFill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15285</TotalTime>
  <Words>117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Lucida Grande</vt:lpstr>
      <vt:lpstr>Times New Roman</vt:lpstr>
      <vt:lpstr>Office Theme</vt:lpstr>
      <vt:lpstr>1_Тема Office</vt:lpstr>
      <vt:lpstr>2_Тема Office</vt:lpstr>
      <vt:lpstr>3_Тема Office</vt:lpstr>
      <vt:lpstr>Имущественная поддержка  оказывается в виде передачи во владение и (или) в пользование муниципального имущества, на возмездной основе, на льготных условиях, в том числе: зданий, строений, сооружений, земельных участков, движимого имущества  Пример предоставления имущественной поддержки  самозанятая  - Гутовская А.В.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873</cp:revision>
  <cp:lastPrinted>2022-07-08T07:08:52Z</cp:lastPrinted>
  <dcterms:modified xsi:type="dcterms:W3CDTF">2023-07-12T07:14:59Z</dcterms:modified>
</cp:coreProperties>
</file>