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1" r:id="rId3"/>
    <p:sldId id="295" r:id="rId4"/>
    <p:sldId id="296" r:id="rId5"/>
    <p:sldId id="298" r:id="rId6"/>
    <p:sldId id="301" r:id="rId7"/>
    <p:sldId id="303" r:id="rId8"/>
    <p:sldId id="304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04" autoAdjust="0"/>
    <p:restoredTop sz="86400" autoAdjust="0"/>
  </p:normalViewPr>
  <p:slideViewPr>
    <p:cSldViewPr>
      <p:cViewPr>
        <p:scale>
          <a:sx n="143" d="100"/>
          <a:sy n="143" d="100"/>
        </p:scale>
        <p:origin x="-666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05.03.2020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05.03.2020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24324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45" y="1081746"/>
            <a:ext cx="8532844" cy="3749366"/>
          </a:xfrm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распространении эксперимента по установлению специального налогового режима 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«Налог на профессиональный доход» на территорию Ленинградской области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Нерушай Светлана Ивановна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комитета 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малого, среднего бизнеса 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потребительского рынка Ленинградской области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января 2020 года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7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4483" y="3675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установлению               специального налогового режима «Налог на профессиональный доход» </a:t>
            </a:r>
            <a:endParaRPr lang="ru-RU" sz="2200" b="1" cap="all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203598"/>
            <a:ext cx="8712968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100566" y="4110291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34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422-ФЗ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1218" y="1342782"/>
            <a:ext cx="7416824" cy="2381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— это не дополнительный налог, а новый специальный налоговый режим.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можно перейти добровольно с 2020 года.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тех налогоплательщиков, которые не перейдут на этот налоговый режим, остается обязанность платить налоги с учетом других систем налогообложения, которые они применяют в обычном порядке.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5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налога на профессиональный доход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2942" y="910533"/>
            <a:ext cx="7632848" cy="509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и ИП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366" y="1563638"/>
            <a:ext cx="8849267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применяющие иные спец. режимы 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дохода в сумме 2,4 млн.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33054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0467" y="1203598"/>
            <a:ext cx="1944216" cy="3168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219" y="2301720"/>
            <a:ext cx="2473179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5219" y="3543858"/>
            <a:ext cx="2473180" cy="14041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59675"/>
            <a:ext cx="165618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301" y="2443779"/>
            <a:ext cx="2684407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ФЛ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1" y="3597864"/>
            <a:ext cx="2376265" cy="12421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7864" y="2949792"/>
            <a:ext cx="2736304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3828" y="2949792"/>
            <a:ext cx="2304256" cy="81009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88399" y="1797657"/>
            <a:ext cx="720080" cy="3240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6411" y="3543858"/>
            <a:ext cx="679858" cy="3654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220072" y="627534"/>
            <a:ext cx="3744416" cy="421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1113588"/>
            <a:ext cx="3798092" cy="372641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доход: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продажи имущества, использовавшегося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221" y="1113588"/>
            <a:ext cx="2473178" cy="10261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использования имущества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6411" y="2949792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42356" y="123478"/>
            <a:ext cx="661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уплаты налога</a:t>
            </a:r>
          </a:p>
        </p:txBody>
      </p:sp>
    </p:spTree>
    <p:extLst>
      <p:ext uri="{BB962C8B-B14F-4D97-AF65-F5344CB8AC3E}">
        <p14:creationId xmlns:p14="http://schemas.microsoft.com/office/powerpoint/2010/main" val="382497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налога. Налоговое освобождение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24698"/>
            <a:ext cx="4594482" cy="867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Индивидуальные предприниматели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4250460" y="1887561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-1860000">
            <a:off x="2520527" y="1930788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60000">
            <a:off x="6094819" y="1943210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4168941" y="3314995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04503" y="207480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-4920000">
            <a:off x="2398220" y="20746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200000">
            <a:off x="4023316" y="196302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-2460000">
            <a:off x="4097713" y="199861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-900000">
            <a:off x="5919753" y="2073791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3360000">
            <a:off x="5910260" y="21675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4" y="929876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 с доходов, которые облагаются НПД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9852" y="923475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(кроме «ввозного», «агента»)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9270" y="947132"/>
            <a:ext cx="2811201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(их можно будет перечислять добровольно)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1458" y="3747044"/>
            <a:ext cx="7704856" cy="1251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дохода от реализации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43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налога на профессиональный доход</a:t>
            </a:r>
          </a:p>
          <a:p>
            <a:pPr algn="ctr"/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905" y="1165852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75" y="1323807"/>
            <a:ext cx="789947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943868" y="149163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3000000" flipV="1">
            <a:off x="5940152" y="1745041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3000000" flipV="1">
            <a:off x="5940150" y="1648239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22190"/>
              </p:ext>
            </p:extLst>
          </p:nvPr>
        </p:nvGraphicFramePr>
        <p:xfrm>
          <a:off x="962183" y="24568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6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49" y="3026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7504" y="0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204" y="102983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взносы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Times New Roman"/>
              </a:rPr>
              <a:t>Нет дохода – нет налога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6" y="4035010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0439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97300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0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390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444</Words>
  <Application>Microsoft Office PowerPoint</Application>
  <PresentationFormat>Экран (16:9)</PresentationFormat>
  <Paragraphs>62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распространении эксперимента по установлению специального налогового режима  «Налог на профессиональный доход» на территорию Ленинградской области Нерушай Светлана Ивановна председатель комитета  по развитию малого, среднего бизнеса  и потребительского рынка Ленинградской области    28 января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Cheshuina</cp:lastModifiedBy>
  <cp:revision>78</cp:revision>
  <cp:lastPrinted>2020-01-15T14:08:26Z</cp:lastPrinted>
  <dcterms:created xsi:type="dcterms:W3CDTF">2019-10-09T07:32:27Z</dcterms:created>
  <dcterms:modified xsi:type="dcterms:W3CDTF">2020-03-05T07:06:39Z</dcterms:modified>
</cp:coreProperties>
</file>